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81" r:id="rId9"/>
    <p:sldId id="282" r:id="rId10"/>
    <p:sldId id="283" r:id="rId11"/>
    <p:sldId id="273" r:id="rId12"/>
    <p:sldId id="262" r:id="rId13"/>
    <p:sldId id="263" r:id="rId14"/>
    <p:sldId id="268" r:id="rId15"/>
    <p:sldId id="269" r:id="rId16"/>
    <p:sldId id="264" r:id="rId17"/>
    <p:sldId id="265" r:id="rId18"/>
    <p:sldId id="266" r:id="rId19"/>
    <p:sldId id="271" r:id="rId20"/>
    <p:sldId id="270" r:id="rId21"/>
    <p:sldId id="272" r:id="rId22"/>
    <p:sldId id="274" r:id="rId23"/>
    <p:sldId id="275" r:id="rId24"/>
    <p:sldId id="277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5"/>
    <p:restoredTop sz="84554"/>
  </p:normalViewPr>
  <p:slideViewPr>
    <p:cSldViewPr snapToGrid="0" snapToObjects="1">
      <p:cViewPr varScale="1">
        <p:scale>
          <a:sx n="127" d="100"/>
          <a:sy n="127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C5DC5-D2C9-44E3-B96B-485AAB9641F0}" type="doc">
      <dgm:prSet loTypeId="urn:microsoft.com/office/officeart/2005/8/layout/hierarchy1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6B669DFE-86C2-4C60-9DEE-6D2273E0B704}">
      <dgm:prSet custT="1"/>
      <dgm:spPr/>
      <dgm:t>
        <a:bodyPr/>
        <a:lstStyle/>
        <a:p>
          <a:r>
            <a:rPr lang="en-US" sz="4200" b="0" i="0" dirty="0"/>
            <a:t>Produce huge intermediate data files </a:t>
          </a:r>
          <a:endParaRPr lang="en-US" sz="4200" dirty="0"/>
        </a:p>
      </dgm:t>
    </dgm:pt>
    <dgm:pt modelId="{BD158321-3F28-472A-816C-6E74F6EB5C78}" type="parTrans" cxnId="{DC2236AA-8E4F-4C26-AD73-C56D886C2103}">
      <dgm:prSet/>
      <dgm:spPr/>
      <dgm:t>
        <a:bodyPr/>
        <a:lstStyle/>
        <a:p>
          <a:endParaRPr lang="en-US"/>
        </a:p>
      </dgm:t>
    </dgm:pt>
    <dgm:pt modelId="{A71CBD1D-A9B7-44A1-9168-98A149DD5942}" type="sibTrans" cxnId="{DC2236AA-8E4F-4C26-AD73-C56D886C2103}">
      <dgm:prSet/>
      <dgm:spPr/>
      <dgm:t>
        <a:bodyPr/>
        <a:lstStyle/>
        <a:p>
          <a:endParaRPr lang="en-US"/>
        </a:p>
      </dgm:t>
    </dgm:pt>
    <dgm:pt modelId="{6CA44207-B2BE-42E6-AEA0-A5A4DDA890B9}">
      <dgm:prSet custT="1"/>
      <dgm:spPr/>
      <dgm:t>
        <a:bodyPr/>
        <a:lstStyle/>
        <a:p>
          <a:r>
            <a:rPr lang="en-US" sz="4200" b="0" i="0" dirty="0"/>
            <a:t>No one tool fits all organisms</a:t>
          </a:r>
          <a:endParaRPr lang="en-US" sz="4200" dirty="0"/>
        </a:p>
      </dgm:t>
    </dgm:pt>
    <dgm:pt modelId="{59A734D8-0394-44D5-99DB-885403344CA0}" type="parTrans" cxnId="{B8DB9D84-BFC2-46F2-ACD9-BAF33473DA15}">
      <dgm:prSet/>
      <dgm:spPr/>
      <dgm:t>
        <a:bodyPr/>
        <a:lstStyle/>
        <a:p>
          <a:endParaRPr lang="en-US"/>
        </a:p>
      </dgm:t>
    </dgm:pt>
    <dgm:pt modelId="{EEDBDB8C-9817-4DC9-9386-C94A4C33CC36}" type="sibTrans" cxnId="{B8DB9D84-BFC2-46F2-ACD9-BAF33473DA15}">
      <dgm:prSet/>
      <dgm:spPr/>
      <dgm:t>
        <a:bodyPr/>
        <a:lstStyle/>
        <a:p>
          <a:endParaRPr lang="en-US"/>
        </a:p>
      </dgm:t>
    </dgm:pt>
    <dgm:pt modelId="{5E5A2A08-1D5D-4EDD-8405-E28E9E7D1448}" type="pres">
      <dgm:prSet presAssocID="{D18C5DC5-D2C9-44E3-B96B-485AAB9641F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E81E307-DDA5-4A79-97F3-61C042685CDA}" type="pres">
      <dgm:prSet presAssocID="{6B669DFE-86C2-4C60-9DEE-6D2273E0B704}" presName="hierRoot1" presStyleCnt="0"/>
      <dgm:spPr/>
    </dgm:pt>
    <dgm:pt modelId="{319C1934-93C8-446E-85BC-2B79F0F70B3B}" type="pres">
      <dgm:prSet presAssocID="{6B669DFE-86C2-4C60-9DEE-6D2273E0B704}" presName="composite" presStyleCnt="0"/>
      <dgm:spPr/>
    </dgm:pt>
    <dgm:pt modelId="{4468EF18-1E8C-409F-BD4B-C2E7EAC5EDC5}" type="pres">
      <dgm:prSet presAssocID="{6B669DFE-86C2-4C60-9DEE-6D2273E0B704}" presName="background" presStyleLbl="node0" presStyleIdx="0" presStyleCnt="2"/>
      <dgm:spPr/>
    </dgm:pt>
    <dgm:pt modelId="{A18AF21F-7444-42D5-B53A-BCDC5277FF8A}" type="pres">
      <dgm:prSet presAssocID="{6B669DFE-86C2-4C60-9DEE-6D2273E0B704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93C75D-564D-4519-994E-B7C02F8892CB}" type="pres">
      <dgm:prSet presAssocID="{6B669DFE-86C2-4C60-9DEE-6D2273E0B704}" presName="hierChild2" presStyleCnt="0"/>
      <dgm:spPr/>
    </dgm:pt>
    <dgm:pt modelId="{E13033BB-DE6E-4000-9074-9F19544CB54A}" type="pres">
      <dgm:prSet presAssocID="{6CA44207-B2BE-42E6-AEA0-A5A4DDA890B9}" presName="hierRoot1" presStyleCnt="0"/>
      <dgm:spPr/>
    </dgm:pt>
    <dgm:pt modelId="{27F826A5-8415-47D5-BB65-3F7666E312EC}" type="pres">
      <dgm:prSet presAssocID="{6CA44207-B2BE-42E6-AEA0-A5A4DDA890B9}" presName="composite" presStyleCnt="0"/>
      <dgm:spPr/>
    </dgm:pt>
    <dgm:pt modelId="{4C67FDC6-C4B5-41D2-A0DC-2F7BC41F790D}" type="pres">
      <dgm:prSet presAssocID="{6CA44207-B2BE-42E6-AEA0-A5A4DDA890B9}" presName="background" presStyleLbl="node0" presStyleIdx="1" presStyleCnt="2"/>
      <dgm:spPr/>
    </dgm:pt>
    <dgm:pt modelId="{21400ABA-B9BE-42CA-BB77-02B867C67F3C}" type="pres">
      <dgm:prSet presAssocID="{6CA44207-B2BE-42E6-AEA0-A5A4DDA890B9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96F0BF-D16A-46ED-931D-92274F73AFA8}" type="pres">
      <dgm:prSet presAssocID="{6CA44207-B2BE-42E6-AEA0-A5A4DDA890B9}" presName="hierChild2" presStyleCnt="0"/>
      <dgm:spPr/>
    </dgm:pt>
  </dgm:ptLst>
  <dgm:cxnLst>
    <dgm:cxn modelId="{167C2D06-ED6D-443D-9534-FB09BA0F54DA}" type="presOf" srcId="{D18C5DC5-D2C9-44E3-B96B-485AAB9641F0}" destId="{5E5A2A08-1D5D-4EDD-8405-E28E9E7D1448}" srcOrd="0" destOrd="0" presId="urn:microsoft.com/office/officeart/2005/8/layout/hierarchy1"/>
    <dgm:cxn modelId="{FAEEFBC8-B175-4F9D-A4E6-C0731F972259}" type="presOf" srcId="{6B669DFE-86C2-4C60-9DEE-6D2273E0B704}" destId="{A18AF21F-7444-42D5-B53A-BCDC5277FF8A}" srcOrd="0" destOrd="0" presId="urn:microsoft.com/office/officeart/2005/8/layout/hierarchy1"/>
    <dgm:cxn modelId="{DC2236AA-8E4F-4C26-AD73-C56D886C2103}" srcId="{D18C5DC5-D2C9-44E3-B96B-485AAB9641F0}" destId="{6B669DFE-86C2-4C60-9DEE-6D2273E0B704}" srcOrd="0" destOrd="0" parTransId="{BD158321-3F28-472A-816C-6E74F6EB5C78}" sibTransId="{A71CBD1D-A9B7-44A1-9168-98A149DD5942}"/>
    <dgm:cxn modelId="{B8DB9D84-BFC2-46F2-ACD9-BAF33473DA15}" srcId="{D18C5DC5-D2C9-44E3-B96B-485AAB9641F0}" destId="{6CA44207-B2BE-42E6-AEA0-A5A4DDA890B9}" srcOrd="1" destOrd="0" parTransId="{59A734D8-0394-44D5-99DB-885403344CA0}" sibTransId="{EEDBDB8C-9817-4DC9-9386-C94A4C33CC36}"/>
    <dgm:cxn modelId="{5C465DD3-567D-4BC3-B9D0-8A0F4CD099D6}" type="presOf" srcId="{6CA44207-B2BE-42E6-AEA0-A5A4DDA890B9}" destId="{21400ABA-B9BE-42CA-BB77-02B867C67F3C}" srcOrd="0" destOrd="0" presId="urn:microsoft.com/office/officeart/2005/8/layout/hierarchy1"/>
    <dgm:cxn modelId="{B77FF35E-DD95-4E1C-9AA9-B5C584E5C946}" type="presParOf" srcId="{5E5A2A08-1D5D-4EDD-8405-E28E9E7D1448}" destId="{1E81E307-DDA5-4A79-97F3-61C042685CDA}" srcOrd="0" destOrd="0" presId="urn:microsoft.com/office/officeart/2005/8/layout/hierarchy1"/>
    <dgm:cxn modelId="{1D4C2C2E-5C84-4C71-9E0F-70D00712C813}" type="presParOf" srcId="{1E81E307-DDA5-4A79-97F3-61C042685CDA}" destId="{319C1934-93C8-446E-85BC-2B79F0F70B3B}" srcOrd="0" destOrd="0" presId="urn:microsoft.com/office/officeart/2005/8/layout/hierarchy1"/>
    <dgm:cxn modelId="{4A161366-A96B-4E6D-82B0-F47396A2B5B3}" type="presParOf" srcId="{319C1934-93C8-446E-85BC-2B79F0F70B3B}" destId="{4468EF18-1E8C-409F-BD4B-C2E7EAC5EDC5}" srcOrd="0" destOrd="0" presId="urn:microsoft.com/office/officeart/2005/8/layout/hierarchy1"/>
    <dgm:cxn modelId="{85853A0E-D787-45BA-81DC-9995BAE42B31}" type="presParOf" srcId="{319C1934-93C8-446E-85BC-2B79F0F70B3B}" destId="{A18AF21F-7444-42D5-B53A-BCDC5277FF8A}" srcOrd="1" destOrd="0" presId="urn:microsoft.com/office/officeart/2005/8/layout/hierarchy1"/>
    <dgm:cxn modelId="{B27EDF88-49C4-4D27-AA52-0C81FC209DA2}" type="presParOf" srcId="{1E81E307-DDA5-4A79-97F3-61C042685CDA}" destId="{F793C75D-564D-4519-994E-B7C02F8892CB}" srcOrd="1" destOrd="0" presId="urn:microsoft.com/office/officeart/2005/8/layout/hierarchy1"/>
    <dgm:cxn modelId="{0F7AE21D-793A-4172-9AD1-982988E06CD4}" type="presParOf" srcId="{5E5A2A08-1D5D-4EDD-8405-E28E9E7D1448}" destId="{E13033BB-DE6E-4000-9074-9F19544CB54A}" srcOrd="1" destOrd="0" presId="urn:microsoft.com/office/officeart/2005/8/layout/hierarchy1"/>
    <dgm:cxn modelId="{75EE8F3B-2F58-4678-90BD-19706C6A9C96}" type="presParOf" srcId="{E13033BB-DE6E-4000-9074-9F19544CB54A}" destId="{27F826A5-8415-47D5-BB65-3F7666E312EC}" srcOrd="0" destOrd="0" presId="urn:microsoft.com/office/officeart/2005/8/layout/hierarchy1"/>
    <dgm:cxn modelId="{198429D8-8217-4AAC-A30F-2EC08EF6178B}" type="presParOf" srcId="{27F826A5-8415-47D5-BB65-3F7666E312EC}" destId="{4C67FDC6-C4B5-41D2-A0DC-2F7BC41F790D}" srcOrd="0" destOrd="0" presId="urn:microsoft.com/office/officeart/2005/8/layout/hierarchy1"/>
    <dgm:cxn modelId="{165AC016-C69E-48C3-957F-A470CF45EC9B}" type="presParOf" srcId="{27F826A5-8415-47D5-BB65-3F7666E312EC}" destId="{21400ABA-B9BE-42CA-BB77-02B867C67F3C}" srcOrd="1" destOrd="0" presId="urn:microsoft.com/office/officeart/2005/8/layout/hierarchy1"/>
    <dgm:cxn modelId="{719842F8-0BBA-45C6-8222-CD09147A45C2}" type="presParOf" srcId="{E13033BB-DE6E-4000-9074-9F19544CB54A}" destId="{CC96F0BF-D16A-46ED-931D-92274F73AF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B55EA-CA1A-4D79-BE1A-937D20EE7EB9}" type="doc">
      <dgm:prSet loTypeId="urn:microsoft.com/office/officeart/2005/8/layout/hierarchy1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848FCBCB-1C84-4A6B-871C-5FC8DA13E041}">
      <dgm:prSet/>
      <dgm:spPr/>
      <dgm:t>
        <a:bodyPr/>
        <a:lstStyle/>
        <a:p>
          <a:r>
            <a:rPr lang="en-US" b="0" i="0"/>
            <a:t>Public investment requires reliable results</a:t>
          </a:r>
          <a:endParaRPr lang="en-US"/>
        </a:p>
      </dgm:t>
    </dgm:pt>
    <dgm:pt modelId="{4FF41028-1E61-4848-BA14-13BD40AD6636}" type="parTrans" cxnId="{6B3CB586-3600-4A01-87EB-43B2B1D9204B}">
      <dgm:prSet/>
      <dgm:spPr/>
      <dgm:t>
        <a:bodyPr/>
        <a:lstStyle/>
        <a:p>
          <a:endParaRPr lang="en-US"/>
        </a:p>
      </dgm:t>
    </dgm:pt>
    <dgm:pt modelId="{0EBA5345-237D-4629-8388-8560C9FE22E5}" type="sibTrans" cxnId="{6B3CB586-3600-4A01-87EB-43B2B1D9204B}">
      <dgm:prSet/>
      <dgm:spPr/>
      <dgm:t>
        <a:bodyPr/>
        <a:lstStyle/>
        <a:p>
          <a:endParaRPr lang="en-US"/>
        </a:p>
      </dgm:t>
    </dgm:pt>
    <dgm:pt modelId="{DA3F1E5C-07F1-49CC-849F-7F8C3EF7DE2E}">
      <dgm:prSet/>
      <dgm:spPr/>
      <dgm:t>
        <a:bodyPr/>
        <a:lstStyle/>
        <a:p>
          <a:r>
            <a:rPr lang="en-US" b="0" i="0"/>
            <a:t>Research training is NOT intended to teach a boutique set of skills only an artisan can replicate</a:t>
          </a:r>
          <a:endParaRPr lang="en-US"/>
        </a:p>
      </dgm:t>
    </dgm:pt>
    <dgm:pt modelId="{021837D4-9520-46FB-A26D-D223000E4A4B}" type="parTrans" cxnId="{9E7373C5-A7DF-4AA4-873E-4C243ADCACCF}">
      <dgm:prSet/>
      <dgm:spPr/>
      <dgm:t>
        <a:bodyPr/>
        <a:lstStyle/>
        <a:p>
          <a:endParaRPr lang="en-US"/>
        </a:p>
      </dgm:t>
    </dgm:pt>
    <dgm:pt modelId="{BF9E5958-BD06-4168-9C75-BF64283D9EFF}" type="sibTrans" cxnId="{9E7373C5-A7DF-4AA4-873E-4C243ADCACCF}">
      <dgm:prSet/>
      <dgm:spPr/>
      <dgm:t>
        <a:bodyPr/>
        <a:lstStyle/>
        <a:p>
          <a:endParaRPr lang="en-US"/>
        </a:p>
      </dgm:t>
    </dgm:pt>
    <dgm:pt modelId="{C14D76C1-078D-4FDB-B254-084A08C272B0}">
      <dgm:prSet/>
      <dgm:spPr/>
      <dgm:t>
        <a:bodyPr/>
        <a:lstStyle/>
        <a:p>
          <a:r>
            <a:rPr lang="en-US" b="0" i="0"/>
            <a:t>Work is replicated and updated</a:t>
          </a:r>
          <a:endParaRPr lang="en-US"/>
        </a:p>
      </dgm:t>
    </dgm:pt>
    <dgm:pt modelId="{3D3A15A9-FA3F-499B-B0A7-FF2F68D81CF7}" type="parTrans" cxnId="{BF6228B2-B4FA-4AC2-9D3E-B75BACD1D6BE}">
      <dgm:prSet/>
      <dgm:spPr/>
      <dgm:t>
        <a:bodyPr/>
        <a:lstStyle/>
        <a:p>
          <a:endParaRPr lang="en-US"/>
        </a:p>
      </dgm:t>
    </dgm:pt>
    <dgm:pt modelId="{6FE88E74-D50D-4E0D-8C37-019FD7EA133B}" type="sibTrans" cxnId="{BF6228B2-B4FA-4AC2-9D3E-B75BACD1D6BE}">
      <dgm:prSet/>
      <dgm:spPr/>
      <dgm:t>
        <a:bodyPr/>
        <a:lstStyle/>
        <a:p>
          <a:endParaRPr lang="en-US"/>
        </a:p>
      </dgm:t>
    </dgm:pt>
    <dgm:pt modelId="{BE085E7D-38BC-410E-B867-0F6D385C38B5}" type="pres">
      <dgm:prSet presAssocID="{BADB55EA-CA1A-4D79-BE1A-937D20EE7E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651EF10-0548-4649-9CE2-F5355AE9EF1C}" type="pres">
      <dgm:prSet presAssocID="{848FCBCB-1C84-4A6B-871C-5FC8DA13E041}" presName="hierRoot1" presStyleCnt="0"/>
      <dgm:spPr/>
    </dgm:pt>
    <dgm:pt modelId="{D23C8CE6-4960-4135-BDBD-60EA7B186D3A}" type="pres">
      <dgm:prSet presAssocID="{848FCBCB-1C84-4A6B-871C-5FC8DA13E041}" presName="composite" presStyleCnt="0"/>
      <dgm:spPr/>
    </dgm:pt>
    <dgm:pt modelId="{7B4BF1B5-3FB8-4FEA-B6E4-012A3E0A6179}" type="pres">
      <dgm:prSet presAssocID="{848FCBCB-1C84-4A6B-871C-5FC8DA13E041}" presName="background" presStyleLbl="node0" presStyleIdx="0" presStyleCnt="3"/>
      <dgm:spPr/>
    </dgm:pt>
    <dgm:pt modelId="{5FC728B0-40B4-4BFB-B13A-EC7C640B6C38}" type="pres">
      <dgm:prSet presAssocID="{848FCBCB-1C84-4A6B-871C-5FC8DA13E041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7B90E1-9926-43A8-9F32-65A706D3A26E}" type="pres">
      <dgm:prSet presAssocID="{848FCBCB-1C84-4A6B-871C-5FC8DA13E041}" presName="hierChild2" presStyleCnt="0"/>
      <dgm:spPr/>
    </dgm:pt>
    <dgm:pt modelId="{267DDA04-A148-47EB-881F-3684FE734277}" type="pres">
      <dgm:prSet presAssocID="{DA3F1E5C-07F1-49CC-849F-7F8C3EF7DE2E}" presName="hierRoot1" presStyleCnt="0"/>
      <dgm:spPr/>
    </dgm:pt>
    <dgm:pt modelId="{CE375FF4-D2D8-443A-A42E-CCA7CA25337E}" type="pres">
      <dgm:prSet presAssocID="{DA3F1E5C-07F1-49CC-849F-7F8C3EF7DE2E}" presName="composite" presStyleCnt="0"/>
      <dgm:spPr/>
    </dgm:pt>
    <dgm:pt modelId="{939D6C45-1D36-4423-94E8-4654B5719A61}" type="pres">
      <dgm:prSet presAssocID="{DA3F1E5C-07F1-49CC-849F-7F8C3EF7DE2E}" presName="background" presStyleLbl="node0" presStyleIdx="1" presStyleCnt="3"/>
      <dgm:spPr/>
    </dgm:pt>
    <dgm:pt modelId="{DA332A20-5F61-44EE-8B78-0F50B31A34F2}" type="pres">
      <dgm:prSet presAssocID="{DA3F1E5C-07F1-49CC-849F-7F8C3EF7DE2E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698DE-692C-428D-B752-918DE4729818}" type="pres">
      <dgm:prSet presAssocID="{DA3F1E5C-07F1-49CC-849F-7F8C3EF7DE2E}" presName="hierChild2" presStyleCnt="0"/>
      <dgm:spPr/>
    </dgm:pt>
    <dgm:pt modelId="{A2EB6B3D-406B-44E3-BD1E-9140E6F65F96}" type="pres">
      <dgm:prSet presAssocID="{C14D76C1-078D-4FDB-B254-084A08C272B0}" presName="hierRoot1" presStyleCnt="0"/>
      <dgm:spPr/>
    </dgm:pt>
    <dgm:pt modelId="{44016DEA-46D3-490E-950B-6EB0049F3A23}" type="pres">
      <dgm:prSet presAssocID="{C14D76C1-078D-4FDB-B254-084A08C272B0}" presName="composite" presStyleCnt="0"/>
      <dgm:spPr/>
    </dgm:pt>
    <dgm:pt modelId="{6348D6AF-DBFE-461C-9F07-35E145F54669}" type="pres">
      <dgm:prSet presAssocID="{C14D76C1-078D-4FDB-B254-084A08C272B0}" presName="background" presStyleLbl="node0" presStyleIdx="2" presStyleCnt="3"/>
      <dgm:spPr/>
    </dgm:pt>
    <dgm:pt modelId="{8D22D62E-E563-48C4-88A8-A348BE5ABDFA}" type="pres">
      <dgm:prSet presAssocID="{C14D76C1-078D-4FDB-B254-084A08C272B0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0FC69F-862F-4026-BECD-8C4B7F0932B9}" type="pres">
      <dgm:prSet presAssocID="{C14D76C1-078D-4FDB-B254-084A08C272B0}" presName="hierChild2" presStyleCnt="0"/>
      <dgm:spPr/>
    </dgm:pt>
  </dgm:ptLst>
  <dgm:cxnLst>
    <dgm:cxn modelId="{896530C3-5702-4C99-8C05-FB96FA6B08BC}" type="presOf" srcId="{848FCBCB-1C84-4A6B-871C-5FC8DA13E041}" destId="{5FC728B0-40B4-4BFB-B13A-EC7C640B6C38}" srcOrd="0" destOrd="0" presId="urn:microsoft.com/office/officeart/2005/8/layout/hierarchy1"/>
    <dgm:cxn modelId="{80677C37-CD4B-4BE6-BE71-7CD9EE04AA6D}" type="presOf" srcId="{BADB55EA-CA1A-4D79-BE1A-937D20EE7EB9}" destId="{BE085E7D-38BC-410E-B867-0F6D385C38B5}" srcOrd="0" destOrd="0" presId="urn:microsoft.com/office/officeart/2005/8/layout/hierarchy1"/>
    <dgm:cxn modelId="{6B3CB586-3600-4A01-87EB-43B2B1D9204B}" srcId="{BADB55EA-CA1A-4D79-BE1A-937D20EE7EB9}" destId="{848FCBCB-1C84-4A6B-871C-5FC8DA13E041}" srcOrd="0" destOrd="0" parTransId="{4FF41028-1E61-4848-BA14-13BD40AD6636}" sibTransId="{0EBA5345-237D-4629-8388-8560C9FE22E5}"/>
    <dgm:cxn modelId="{F4DC38AC-D300-4509-952E-AEFF625C6567}" type="presOf" srcId="{DA3F1E5C-07F1-49CC-849F-7F8C3EF7DE2E}" destId="{DA332A20-5F61-44EE-8B78-0F50B31A34F2}" srcOrd="0" destOrd="0" presId="urn:microsoft.com/office/officeart/2005/8/layout/hierarchy1"/>
    <dgm:cxn modelId="{9E7373C5-A7DF-4AA4-873E-4C243ADCACCF}" srcId="{BADB55EA-CA1A-4D79-BE1A-937D20EE7EB9}" destId="{DA3F1E5C-07F1-49CC-849F-7F8C3EF7DE2E}" srcOrd="1" destOrd="0" parTransId="{021837D4-9520-46FB-A26D-D223000E4A4B}" sibTransId="{BF9E5958-BD06-4168-9C75-BF64283D9EFF}"/>
    <dgm:cxn modelId="{DC43ABE6-8DBE-401E-8BA6-DE7CA308AA30}" type="presOf" srcId="{C14D76C1-078D-4FDB-B254-084A08C272B0}" destId="{8D22D62E-E563-48C4-88A8-A348BE5ABDFA}" srcOrd="0" destOrd="0" presId="urn:microsoft.com/office/officeart/2005/8/layout/hierarchy1"/>
    <dgm:cxn modelId="{BF6228B2-B4FA-4AC2-9D3E-B75BACD1D6BE}" srcId="{BADB55EA-CA1A-4D79-BE1A-937D20EE7EB9}" destId="{C14D76C1-078D-4FDB-B254-084A08C272B0}" srcOrd="2" destOrd="0" parTransId="{3D3A15A9-FA3F-499B-B0A7-FF2F68D81CF7}" sibTransId="{6FE88E74-D50D-4E0D-8C37-019FD7EA133B}"/>
    <dgm:cxn modelId="{D1AE1377-2602-4B0E-AE85-EEAE32E8A980}" type="presParOf" srcId="{BE085E7D-38BC-410E-B867-0F6D385C38B5}" destId="{C651EF10-0548-4649-9CE2-F5355AE9EF1C}" srcOrd="0" destOrd="0" presId="urn:microsoft.com/office/officeart/2005/8/layout/hierarchy1"/>
    <dgm:cxn modelId="{B5C292F5-A41F-4C00-BE06-CB9017C45296}" type="presParOf" srcId="{C651EF10-0548-4649-9CE2-F5355AE9EF1C}" destId="{D23C8CE6-4960-4135-BDBD-60EA7B186D3A}" srcOrd="0" destOrd="0" presId="urn:microsoft.com/office/officeart/2005/8/layout/hierarchy1"/>
    <dgm:cxn modelId="{074CB8F7-CFF2-4E30-9181-59A4204F59AB}" type="presParOf" srcId="{D23C8CE6-4960-4135-BDBD-60EA7B186D3A}" destId="{7B4BF1B5-3FB8-4FEA-B6E4-012A3E0A6179}" srcOrd="0" destOrd="0" presId="urn:microsoft.com/office/officeart/2005/8/layout/hierarchy1"/>
    <dgm:cxn modelId="{DAD3D569-D4FC-4E20-84B8-83E668D6FD4C}" type="presParOf" srcId="{D23C8CE6-4960-4135-BDBD-60EA7B186D3A}" destId="{5FC728B0-40B4-4BFB-B13A-EC7C640B6C38}" srcOrd="1" destOrd="0" presId="urn:microsoft.com/office/officeart/2005/8/layout/hierarchy1"/>
    <dgm:cxn modelId="{B4E46C0D-EB0F-48DB-A0B8-F6A9587AD64F}" type="presParOf" srcId="{C651EF10-0548-4649-9CE2-F5355AE9EF1C}" destId="{E17B90E1-9926-43A8-9F32-65A706D3A26E}" srcOrd="1" destOrd="0" presId="urn:microsoft.com/office/officeart/2005/8/layout/hierarchy1"/>
    <dgm:cxn modelId="{09A59A48-55DF-46AA-A80D-2973E30FDE07}" type="presParOf" srcId="{BE085E7D-38BC-410E-B867-0F6D385C38B5}" destId="{267DDA04-A148-47EB-881F-3684FE734277}" srcOrd="1" destOrd="0" presId="urn:microsoft.com/office/officeart/2005/8/layout/hierarchy1"/>
    <dgm:cxn modelId="{14F60040-B789-4309-8FE8-E80C01AA160F}" type="presParOf" srcId="{267DDA04-A148-47EB-881F-3684FE734277}" destId="{CE375FF4-D2D8-443A-A42E-CCA7CA25337E}" srcOrd="0" destOrd="0" presId="urn:microsoft.com/office/officeart/2005/8/layout/hierarchy1"/>
    <dgm:cxn modelId="{07B1C512-C99E-46E4-AE42-1FF1DA8B29E7}" type="presParOf" srcId="{CE375FF4-D2D8-443A-A42E-CCA7CA25337E}" destId="{939D6C45-1D36-4423-94E8-4654B5719A61}" srcOrd="0" destOrd="0" presId="urn:microsoft.com/office/officeart/2005/8/layout/hierarchy1"/>
    <dgm:cxn modelId="{680D596A-44AB-4679-9A0F-83DD8CE77B9E}" type="presParOf" srcId="{CE375FF4-D2D8-443A-A42E-CCA7CA25337E}" destId="{DA332A20-5F61-44EE-8B78-0F50B31A34F2}" srcOrd="1" destOrd="0" presId="urn:microsoft.com/office/officeart/2005/8/layout/hierarchy1"/>
    <dgm:cxn modelId="{72AA31D2-E193-44D0-B1F1-C1DEA83460C2}" type="presParOf" srcId="{267DDA04-A148-47EB-881F-3684FE734277}" destId="{736698DE-692C-428D-B752-918DE4729818}" srcOrd="1" destOrd="0" presId="urn:microsoft.com/office/officeart/2005/8/layout/hierarchy1"/>
    <dgm:cxn modelId="{240390AB-E7E8-4479-AD5A-46DF14843A93}" type="presParOf" srcId="{BE085E7D-38BC-410E-B867-0F6D385C38B5}" destId="{A2EB6B3D-406B-44E3-BD1E-9140E6F65F96}" srcOrd="2" destOrd="0" presId="urn:microsoft.com/office/officeart/2005/8/layout/hierarchy1"/>
    <dgm:cxn modelId="{1F0993DB-CFF1-4426-94EE-7D88F20341E6}" type="presParOf" srcId="{A2EB6B3D-406B-44E3-BD1E-9140E6F65F96}" destId="{44016DEA-46D3-490E-950B-6EB0049F3A23}" srcOrd="0" destOrd="0" presId="urn:microsoft.com/office/officeart/2005/8/layout/hierarchy1"/>
    <dgm:cxn modelId="{2A371602-EC2B-42D6-B088-59612C71DF93}" type="presParOf" srcId="{44016DEA-46D3-490E-950B-6EB0049F3A23}" destId="{6348D6AF-DBFE-461C-9F07-35E145F54669}" srcOrd="0" destOrd="0" presId="urn:microsoft.com/office/officeart/2005/8/layout/hierarchy1"/>
    <dgm:cxn modelId="{585EBC57-AED1-4669-8BD4-37C8C428DC0D}" type="presParOf" srcId="{44016DEA-46D3-490E-950B-6EB0049F3A23}" destId="{8D22D62E-E563-48C4-88A8-A348BE5ABDFA}" srcOrd="1" destOrd="0" presId="urn:microsoft.com/office/officeart/2005/8/layout/hierarchy1"/>
    <dgm:cxn modelId="{953D5FD7-1A5D-482A-A556-4535ED5678A9}" type="presParOf" srcId="{A2EB6B3D-406B-44E3-BD1E-9140E6F65F96}" destId="{920FC69F-862F-4026-BECD-8C4B7F0932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CC127B-D2E8-4FB1-863E-1ECA5B985B5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8A84EE-056D-4F56-B64F-CBFD9C39D4A6}">
      <dgm:prSet/>
      <dgm:spPr/>
      <dgm:t>
        <a:bodyPr/>
        <a:lstStyle/>
        <a:p>
          <a:r>
            <a:rPr lang="en-US" b="1" i="0" dirty="0"/>
            <a:t>Analysis</a:t>
          </a:r>
          <a:r>
            <a:rPr lang="en-US" b="0" i="0" dirty="0"/>
            <a:t> </a:t>
          </a:r>
          <a:endParaRPr lang="en-US" dirty="0"/>
        </a:p>
      </dgm:t>
    </dgm:pt>
    <dgm:pt modelId="{0EC2B91C-56DB-45F0-9583-95D320E50EB6}" type="parTrans" cxnId="{A02FB4A2-2739-44DB-8B0B-D84B6E09A8F9}">
      <dgm:prSet/>
      <dgm:spPr/>
      <dgm:t>
        <a:bodyPr/>
        <a:lstStyle/>
        <a:p>
          <a:endParaRPr lang="en-US"/>
        </a:p>
      </dgm:t>
    </dgm:pt>
    <dgm:pt modelId="{80A24FD6-E694-4D6E-8443-D1B5E10E7B55}" type="sibTrans" cxnId="{A02FB4A2-2739-44DB-8B0B-D84B6E09A8F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E9B36D8-F44C-4B38-A608-8B15D0B43954}">
      <dgm:prSet/>
      <dgm:spPr/>
      <dgm:t>
        <a:bodyPr/>
        <a:lstStyle/>
        <a:p>
          <a:r>
            <a:rPr lang="en-US" b="1" i="0" dirty="0"/>
            <a:t>Script</a:t>
          </a:r>
          <a:endParaRPr lang="en-US" b="1" dirty="0"/>
        </a:p>
      </dgm:t>
    </dgm:pt>
    <dgm:pt modelId="{69EB1D0A-E3E0-4C05-9C63-110165F9705B}" type="parTrans" cxnId="{9241982D-0ECC-4A39-B428-7FD289084C4D}">
      <dgm:prSet/>
      <dgm:spPr/>
      <dgm:t>
        <a:bodyPr/>
        <a:lstStyle/>
        <a:p>
          <a:endParaRPr lang="en-US"/>
        </a:p>
      </dgm:t>
    </dgm:pt>
    <dgm:pt modelId="{DC2087BA-08E4-4264-A698-F8CED66B4312}" type="sibTrans" cxnId="{9241982D-0ECC-4A39-B428-7FD289084C4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1851F14-9CF9-45A0-8145-4D7DFD941BD8}">
      <dgm:prSet/>
      <dgm:spPr/>
      <dgm:t>
        <a:bodyPr/>
        <a:lstStyle/>
        <a:p>
          <a:r>
            <a:rPr lang="en-US" b="1" i="0" dirty="0"/>
            <a:t>Data</a:t>
          </a:r>
          <a:endParaRPr lang="en-US" b="1" dirty="0"/>
        </a:p>
      </dgm:t>
    </dgm:pt>
    <dgm:pt modelId="{5D52CA59-8C74-4C06-93FE-E0475BA0745A}" type="parTrans" cxnId="{5550AC41-1934-47D3-824C-3DC9F06182DC}">
      <dgm:prSet/>
      <dgm:spPr/>
      <dgm:t>
        <a:bodyPr/>
        <a:lstStyle/>
        <a:p>
          <a:endParaRPr lang="en-US"/>
        </a:p>
      </dgm:t>
    </dgm:pt>
    <dgm:pt modelId="{1186AECD-CE76-4DCA-A8C6-53D326256F68}" type="sibTrans" cxnId="{5550AC41-1934-47D3-824C-3DC9F06182D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B2B58A5-1F58-41B6-8DFB-CC3A3EF5A67A}">
      <dgm:prSet/>
      <dgm:spPr/>
      <dgm:t>
        <a:bodyPr/>
        <a:lstStyle/>
        <a:p>
          <a:r>
            <a:rPr lang="en-US" b="1" i="0" dirty="0"/>
            <a:t>Results</a:t>
          </a:r>
          <a:endParaRPr lang="en-US" b="1" dirty="0"/>
        </a:p>
      </dgm:t>
    </dgm:pt>
    <dgm:pt modelId="{C99E0657-9BC8-4625-A957-90B7717CD7F6}" type="parTrans" cxnId="{1FEC9DA2-C113-4504-B8C3-0CDEE85418A8}">
      <dgm:prSet/>
      <dgm:spPr/>
      <dgm:t>
        <a:bodyPr/>
        <a:lstStyle/>
        <a:p>
          <a:endParaRPr lang="en-US"/>
        </a:p>
      </dgm:t>
    </dgm:pt>
    <dgm:pt modelId="{3D0F53B1-7E64-4214-B5ED-F2602DA4099A}" type="sibTrans" cxnId="{1FEC9DA2-C113-4504-B8C3-0CDEE85418A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CDD64AF-DA48-4DEB-BCD1-4BCF80FAD27B}">
      <dgm:prSet/>
      <dgm:spPr/>
      <dgm:t>
        <a:bodyPr/>
        <a:lstStyle/>
        <a:p>
          <a:r>
            <a:rPr lang="en-US" b="1" i="0" dirty="0"/>
            <a:t>Manuscript</a:t>
          </a:r>
          <a:endParaRPr lang="en-US" b="1" dirty="0"/>
        </a:p>
      </dgm:t>
    </dgm:pt>
    <dgm:pt modelId="{E161D26E-1B23-4955-9F17-B283AC7A5CDA}" type="parTrans" cxnId="{A8FF225A-B944-41DA-ACB8-60BB7FB44122}">
      <dgm:prSet/>
      <dgm:spPr/>
      <dgm:t>
        <a:bodyPr/>
        <a:lstStyle/>
        <a:p>
          <a:endParaRPr lang="en-US"/>
        </a:p>
      </dgm:t>
    </dgm:pt>
    <dgm:pt modelId="{959F462A-4215-4063-8CE4-F94A1224C1C9}" type="sibTrans" cxnId="{A8FF225A-B944-41DA-ACB8-60BB7FB44122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A52BEA64-7175-4B21-AB27-62393C234EDD}" type="pres">
      <dgm:prSet presAssocID="{9DCC127B-D2E8-4FB1-863E-1ECA5B985B54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DAE1F8-6D8C-4304-883C-B9AC78C7E3E0}" type="pres">
      <dgm:prSet presAssocID="{B18A84EE-056D-4F56-B64F-CBFD9C39D4A6}" presName="compositeNode" presStyleCnt="0">
        <dgm:presLayoutVars>
          <dgm:bulletEnabled val="1"/>
        </dgm:presLayoutVars>
      </dgm:prSet>
      <dgm:spPr/>
    </dgm:pt>
    <dgm:pt modelId="{57A8314E-B9A0-41B7-B010-93D9489EF211}" type="pres">
      <dgm:prSet presAssocID="{B18A84EE-056D-4F56-B64F-CBFD9C39D4A6}" presName="bgRect" presStyleLbl="alignNode1" presStyleIdx="0" presStyleCnt="5"/>
      <dgm:spPr/>
      <dgm:t>
        <a:bodyPr/>
        <a:lstStyle/>
        <a:p>
          <a:endParaRPr lang="en-US"/>
        </a:p>
      </dgm:t>
    </dgm:pt>
    <dgm:pt modelId="{ED11B078-18D8-4CDD-88AB-5863C0E6AA3A}" type="pres">
      <dgm:prSet presAssocID="{80A24FD6-E694-4D6E-8443-D1B5E10E7B55}" presName="sibTransNodeRect" presStyleLbl="align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E4993-EA0E-468C-B924-3429308D0F26}" type="pres">
      <dgm:prSet presAssocID="{B18A84EE-056D-4F56-B64F-CBFD9C39D4A6}" presName="nodeRec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A2576-0D85-4696-9340-6C7CDEC982D9}" type="pres">
      <dgm:prSet presAssocID="{80A24FD6-E694-4D6E-8443-D1B5E10E7B55}" presName="sibTrans" presStyleCnt="0"/>
      <dgm:spPr/>
    </dgm:pt>
    <dgm:pt modelId="{DD6C351D-4EBA-4112-9B1C-1A1B6ED4221D}" type="pres">
      <dgm:prSet presAssocID="{1E9B36D8-F44C-4B38-A608-8B15D0B43954}" presName="compositeNode" presStyleCnt="0">
        <dgm:presLayoutVars>
          <dgm:bulletEnabled val="1"/>
        </dgm:presLayoutVars>
      </dgm:prSet>
      <dgm:spPr/>
    </dgm:pt>
    <dgm:pt modelId="{0B21C0B1-17BE-4369-8146-6ED984F14A7E}" type="pres">
      <dgm:prSet presAssocID="{1E9B36D8-F44C-4B38-A608-8B15D0B43954}" presName="bgRect" presStyleLbl="alignNode1" presStyleIdx="1" presStyleCnt="5"/>
      <dgm:spPr/>
      <dgm:t>
        <a:bodyPr/>
        <a:lstStyle/>
        <a:p>
          <a:endParaRPr lang="en-US"/>
        </a:p>
      </dgm:t>
    </dgm:pt>
    <dgm:pt modelId="{E2C248CD-EAF1-4A89-AB6C-45AAC654CDAA}" type="pres">
      <dgm:prSet presAssocID="{DC2087BA-08E4-4264-A698-F8CED66B4312}" presName="sibTransNodeRect" presStyleLbl="align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974F0-AC4E-48CF-8D66-6C281DC82E9A}" type="pres">
      <dgm:prSet presAssocID="{1E9B36D8-F44C-4B38-A608-8B15D0B43954}" presName="nodeRec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9B1D0-B39B-4F7C-BFDA-25FD33E3968A}" type="pres">
      <dgm:prSet presAssocID="{DC2087BA-08E4-4264-A698-F8CED66B4312}" presName="sibTrans" presStyleCnt="0"/>
      <dgm:spPr/>
    </dgm:pt>
    <dgm:pt modelId="{04A2975B-F9C1-426F-9636-5980DF77D978}" type="pres">
      <dgm:prSet presAssocID="{11851F14-9CF9-45A0-8145-4D7DFD941BD8}" presName="compositeNode" presStyleCnt="0">
        <dgm:presLayoutVars>
          <dgm:bulletEnabled val="1"/>
        </dgm:presLayoutVars>
      </dgm:prSet>
      <dgm:spPr/>
    </dgm:pt>
    <dgm:pt modelId="{94A56518-D210-49A7-857A-63051C450C90}" type="pres">
      <dgm:prSet presAssocID="{11851F14-9CF9-45A0-8145-4D7DFD941BD8}" presName="bgRect" presStyleLbl="alignNode1" presStyleIdx="2" presStyleCnt="5"/>
      <dgm:spPr/>
      <dgm:t>
        <a:bodyPr/>
        <a:lstStyle/>
        <a:p>
          <a:endParaRPr lang="en-US"/>
        </a:p>
      </dgm:t>
    </dgm:pt>
    <dgm:pt modelId="{09534B07-FAF1-4C76-AC5D-1D4428E5B644}" type="pres">
      <dgm:prSet presAssocID="{1186AECD-CE76-4DCA-A8C6-53D326256F68}" presName="sibTransNodeRect" presStyleLbl="align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332D5-DCF7-4A12-BC03-A1FF0CD7A6E0}" type="pres">
      <dgm:prSet presAssocID="{11851F14-9CF9-45A0-8145-4D7DFD941BD8}" presName="nodeRec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D96AC-A645-4D3C-BBCE-02E8494E3FB0}" type="pres">
      <dgm:prSet presAssocID="{1186AECD-CE76-4DCA-A8C6-53D326256F68}" presName="sibTrans" presStyleCnt="0"/>
      <dgm:spPr/>
    </dgm:pt>
    <dgm:pt modelId="{B562F393-0D7A-4F0C-9E80-C2A5D35D32F0}" type="pres">
      <dgm:prSet presAssocID="{BB2B58A5-1F58-41B6-8DFB-CC3A3EF5A67A}" presName="compositeNode" presStyleCnt="0">
        <dgm:presLayoutVars>
          <dgm:bulletEnabled val="1"/>
        </dgm:presLayoutVars>
      </dgm:prSet>
      <dgm:spPr/>
    </dgm:pt>
    <dgm:pt modelId="{1CFD206F-8ED1-4BE0-ABF1-1A6EE01D318C}" type="pres">
      <dgm:prSet presAssocID="{BB2B58A5-1F58-41B6-8DFB-CC3A3EF5A67A}" presName="bgRect" presStyleLbl="alignNode1" presStyleIdx="3" presStyleCnt="5"/>
      <dgm:spPr/>
      <dgm:t>
        <a:bodyPr/>
        <a:lstStyle/>
        <a:p>
          <a:endParaRPr lang="en-US"/>
        </a:p>
      </dgm:t>
    </dgm:pt>
    <dgm:pt modelId="{AE79AC5F-7B11-4A03-BA5C-FE11FA5BA22F}" type="pres">
      <dgm:prSet presAssocID="{3D0F53B1-7E64-4214-B5ED-F2602DA4099A}" presName="sibTransNodeRect" presStyleLbl="align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41EC4-9265-4707-B8E7-1E2552F3B79B}" type="pres">
      <dgm:prSet presAssocID="{BB2B58A5-1F58-41B6-8DFB-CC3A3EF5A67A}" presName="nodeRec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361F9-B709-4980-BFE6-E50EEE11BA5F}" type="pres">
      <dgm:prSet presAssocID="{3D0F53B1-7E64-4214-B5ED-F2602DA4099A}" presName="sibTrans" presStyleCnt="0"/>
      <dgm:spPr/>
    </dgm:pt>
    <dgm:pt modelId="{B78B500B-48E7-4456-8980-09B6D8EA39A7}" type="pres">
      <dgm:prSet presAssocID="{3CDD64AF-DA48-4DEB-BCD1-4BCF80FAD27B}" presName="compositeNode" presStyleCnt="0">
        <dgm:presLayoutVars>
          <dgm:bulletEnabled val="1"/>
        </dgm:presLayoutVars>
      </dgm:prSet>
      <dgm:spPr/>
    </dgm:pt>
    <dgm:pt modelId="{7035638D-F181-4C02-B38A-A2CFE30388C4}" type="pres">
      <dgm:prSet presAssocID="{3CDD64AF-DA48-4DEB-BCD1-4BCF80FAD27B}" presName="bgRect" presStyleLbl="alignNode1" presStyleIdx="4" presStyleCnt="5"/>
      <dgm:spPr/>
      <dgm:t>
        <a:bodyPr/>
        <a:lstStyle/>
        <a:p>
          <a:endParaRPr lang="en-US"/>
        </a:p>
      </dgm:t>
    </dgm:pt>
    <dgm:pt modelId="{4FC9DCBB-A3F0-4B32-8A42-4CFDCF5EAB07}" type="pres">
      <dgm:prSet presAssocID="{959F462A-4215-4063-8CE4-F94A1224C1C9}" presName="sibTransNodeRect" presStyleLbl="align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89378-9514-4BAF-A55F-90924D274D09}" type="pres">
      <dgm:prSet presAssocID="{3CDD64AF-DA48-4DEB-BCD1-4BCF80FAD27B}" presName="nodeRec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2F27A5-15A4-4A09-AEB2-868FD526F532}" type="presOf" srcId="{BB2B58A5-1F58-41B6-8DFB-CC3A3EF5A67A}" destId="{1CFD206F-8ED1-4BE0-ABF1-1A6EE01D318C}" srcOrd="0" destOrd="0" presId="urn:microsoft.com/office/officeart/2016/7/layout/LinearBlockProcessNumbered"/>
    <dgm:cxn modelId="{D3647761-8298-4B73-BCBB-4451B467C053}" type="presOf" srcId="{B18A84EE-056D-4F56-B64F-CBFD9C39D4A6}" destId="{57A8314E-B9A0-41B7-B010-93D9489EF211}" srcOrd="0" destOrd="0" presId="urn:microsoft.com/office/officeart/2016/7/layout/LinearBlockProcessNumbered"/>
    <dgm:cxn modelId="{7E173812-3618-4F4F-BCC2-C9A2DF503348}" type="presOf" srcId="{1E9B36D8-F44C-4B38-A608-8B15D0B43954}" destId="{87E974F0-AC4E-48CF-8D66-6C281DC82E9A}" srcOrd="1" destOrd="0" presId="urn:microsoft.com/office/officeart/2016/7/layout/LinearBlockProcessNumbered"/>
    <dgm:cxn modelId="{2ED9838D-01AD-4B83-8475-144B2D89310B}" type="presOf" srcId="{11851F14-9CF9-45A0-8145-4D7DFD941BD8}" destId="{08D332D5-DCF7-4A12-BC03-A1FF0CD7A6E0}" srcOrd="1" destOrd="0" presId="urn:microsoft.com/office/officeart/2016/7/layout/LinearBlockProcessNumbered"/>
    <dgm:cxn modelId="{8C9C055B-4096-4610-BD3D-1CA0AF13EDEA}" type="presOf" srcId="{959F462A-4215-4063-8CE4-F94A1224C1C9}" destId="{4FC9DCBB-A3F0-4B32-8A42-4CFDCF5EAB07}" srcOrd="0" destOrd="0" presId="urn:microsoft.com/office/officeart/2016/7/layout/LinearBlockProcessNumbered"/>
    <dgm:cxn modelId="{2E1B1276-DF88-4456-8F32-59BF4CA12D88}" type="presOf" srcId="{1E9B36D8-F44C-4B38-A608-8B15D0B43954}" destId="{0B21C0B1-17BE-4369-8146-6ED984F14A7E}" srcOrd="0" destOrd="0" presId="urn:microsoft.com/office/officeart/2016/7/layout/LinearBlockProcessNumbered"/>
    <dgm:cxn modelId="{DE17A477-26AB-4FBF-B333-1B64A3B39082}" type="presOf" srcId="{DC2087BA-08E4-4264-A698-F8CED66B4312}" destId="{E2C248CD-EAF1-4A89-AB6C-45AAC654CDAA}" srcOrd="0" destOrd="0" presId="urn:microsoft.com/office/officeart/2016/7/layout/LinearBlockProcessNumbered"/>
    <dgm:cxn modelId="{2B642D81-DC3F-496A-9665-8C763DF53AF4}" type="presOf" srcId="{3CDD64AF-DA48-4DEB-BCD1-4BCF80FAD27B}" destId="{2CA89378-9514-4BAF-A55F-90924D274D09}" srcOrd="1" destOrd="0" presId="urn:microsoft.com/office/officeart/2016/7/layout/LinearBlockProcessNumbered"/>
    <dgm:cxn modelId="{E5A26AF4-30E1-4815-B043-B8E3B19D509B}" type="presOf" srcId="{BB2B58A5-1F58-41B6-8DFB-CC3A3EF5A67A}" destId="{C1841EC4-9265-4707-B8E7-1E2552F3B79B}" srcOrd="1" destOrd="0" presId="urn:microsoft.com/office/officeart/2016/7/layout/LinearBlockProcessNumbered"/>
    <dgm:cxn modelId="{1FEC9DA2-C113-4504-B8C3-0CDEE85418A8}" srcId="{9DCC127B-D2E8-4FB1-863E-1ECA5B985B54}" destId="{BB2B58A5-1F58-41B6-8DFB-CC3A3EF5A67A}" srcOrd="3" destOrd="0" parTransId="{C99E0657-9BC8-4625-A957-90B7717CD7F6}" sibTransId="{3D0F53B1-7E64-4214-B5ED-F2602DA4099A}"/>
    <dgm:cxn modelId="{6CB6EC81-6F08-4414-9C07-722AFF99B101}" type="presOf" srcId="{9DCC127B-D2E8-4FB1-863E-1ECA5B985B54}" destId="{A52BEA64-7175-4B21-AB27-62393C234EDD}" srcOrd="0" destOrd="0" presId="urn:microsoft.com/office/officeart/2016/7/layout/LinearBlockProcessNumbered"/>
    <dgm:cxn modelId="{9241982D-0ECC-4A39-B428-7FD289084C4D}" srcId="{9DCC127B-D2E8-4FB1-863E-1ECA5B985B54}" destId="{1E9B36D8-F44C-4B38-A608-8B15D0B43954}" srcOrd="1" destOrd="0" parTransId="{69EB1D0A-E3E0-4C05-9C63-110165F9705B}" sibTransId="{DC2087BA-08E4-4264-A698-F8CED66B4312}"/>
    <dgm:cxn modelId="{CFB7CC1C-4F6C-4622-A2DD-18D3ADE5C63B}" type="presOf" srcId="{1186AECD-CE76-4DCA-A8C6-53D326256F68}" destId="{09534B07-FAF1-4C76-AC5D-1D4428E5B644}" srcOrd="0" destOrd="0" presId="urn:microsoft.com/office/officeart/2016/7/layout/LinearBlockProcessNumbered"/>
    <dgm:cxn modelId="{D5898D73-809E-4DF9-AF59-FF3B9D566EBA}" type="presOf" srcId="{11851F14-9CF9-45A0-8145-4D7DFD941BD8}" destId="{94A56518-D210-49A7-857A-63051C450C90}" srcOrd="0" destOrd="0" presId="urn:microsoft.com/office/officeart/2016/7/layout/LinearBlockProcessNumbered"/>
    <dgm:cxn modelId="{3B587783-B29C-4E68-A427-846F393403E4}" type="presOf" srcId="{B18A84EE-056D-4F56-B64F-CBFD9C39D4A6}" destId="{3BCE4993-EA0E-468C-B924-3429308D0F26}" srcOrd="1" destOrd="0" presId="urn:microsoft.com/office/officeart/2016/7/layout/LinearBlockProcessNumbered"/>
    <dgm:cxn modelId="{F8DDD2C3-C299-49F9-94F6-8E81FCDF7B84}" type="presOf" srcId="{3D0F53B1-7E64-4214-B5ED-F2602DA4099A}" destId="{AE79AC5F-7B11-4A03-BA5C-FE11FA5BA22F}" srcOrd="0" destOrd="0" presId="urn:microsoft.com/office/officeart/2016/7/layout/LinearBlockProcessNumbered"/>
    <dgm:cxn modelId="{AC1E59E3-C21B-45C6-B01A-7677711364D7}" type="presOf" srcId="{3CDD64AF-DA48-4DEB-BCD1-4BCF80FAD27B}" destId="{7035638D-F181-4C02-B38A-A2CFE30388C4}" srcOrd="0" destOrd="0" presId="urn:microsoft.com/office/officeart/2016/7/layout/LinearBlockProcessNumbered"/>
    <dgm:cxn modelId="{A8FF225A-B944-41DA-ACB8-60BB7FB44122}" srcId="{9DCC127B-D2E8-4FB1-863E-1ECA5B985B54}" destId="{3CDD64AF-DA48-4DEB-BCD1-4BCF80FAD27B}" srcOrd="4" destOrd="0" parTransId="{E161D26E-1B23-4955-9F17-B283AC7A5CDA}" sibTransId="{959F462A-4215-4063-8CE4-F94A1224C1C9}"/>
    <dgm:cxn modelId="{5550AC41-1934-47D3-824C-3DC9F06182DC}" srcId="{9DCC127B-D2E8-4FB1-863E-1ECA5B985B54}" destId="{11851F14-9CF9-45A0-8145-4D7DFD941BD8}" srcOrd="2" destOrd="0" parTransId="{5D52CA59-8C74-4C06-93FE-E0475BA0745A}" sibTransId="{1186AECD-CE76-4DCA-A8C6-53D326256F68}"/>
    <dgm:cxn modelId="{D60212E0-0D4E-4090-BDFF-D443CC9A4C01}" type="presOf" srcId="{80A24FD6-E694-4D6E-8443-D1B5E10E7B55}" destId="{ED11B078-18D8-4CDD-88AB-5863C0E6AA3A}" srcOrd="0" destOrd="0" presId="urn:microsoft.com/office/officeart/2016/7/layout/LinearBlockProcessNumbered"/>
    <dgm:cxn modelId="{A02FB4A2-2739-44DB-8B0B-D84B6E09A8F9}" srcId="{9DCC127B-D2E8-4FB1-863E-1ECA5B985B54}" destId="{B18A84EE-056D-4F56-B64F-CBFD9C39D4A6}" srcOrd="0" destOrd="0" parTransId="{0EC2B91C-56DB-45F0-9583-95D320E50EB6}" sibTransId="{80A24FD6-E694-4D6E-8443-D1B5E10E7B55}"/>
    <dgm:cxn modelId="{E2ADA5ED-EFB4-4889-9E15-511EFC4E32A2}" type="presParOf" srcId="{A52BEA64-7175-4B21-AB27-62393C234EDD}" destId="{36DAE1F8-6D8C-4304-883C-B9AC78C7E3E0}" srcOrd="0" destOrd="0" presId="urn:microsoft.com/office/officeart/2016/7/layout/LinearBlockProcessNumbered"/>
    <dgm:cxn modelId="{5E9615FC-109B-45E8-BE88-8C19B8B940DF}" type="presParOf" srcId="{36DAE1F8-6D8C-4304-883C-B9AC78C7E3E0}" destId="{57A8314E-B9A0-41B7-B010-93D9489EF211}" srcOrd="0" destOrd="0" presId="urn:microsoft.com/office/officeart/2016/7/layout/LinearBlockProcessNumbered"/>
    <dgm:cxn modelId="{9446C768-EAF6-45F7-B76B-FCCF00A6A15F}" type="presParOf" srcId="{36DAE1F8-6D8C-4304-883C-B9AC78C7E3E0}" destId="{ED11B078-18D8-4CDD-88AB-5863C0E6AA3A}" srcOrd="1" destOrd="0" presId="urn:microsoft.com/office/officeart/2016/7/layout/LinearBlockProcessNumbered"/>
    <dgm:cxn modelId="{11F124AD-717F-41FB-B594-DDC1880ECEA7}" type="presParOf" srcId="{36DAE1F8-6D8C-4304-883C-B9AC78C7E3E0}" destId="{3BCE4993-EA0E-468C-B924-3429308D0F26}" srcOrd="2" destOrd="0" presId="urn:microsoft.com/office/officeart/2016/7/layout/LinearBlockProcessNumbered"/>
    <dgm:cxn modelId="{7ACDAFB5-1328-4814-B210-D3E755DF15EA}" type="presParOf" srcId="{A52BEA64-7175-4B21-AB27-62393C234EDD}" destId="{A10A2576-0D85-4696-9340-6C7CDEC982D9}" srcOrd="1" destOrd="0" presId="urn:microsoft.com/office/officeart/2016/7/layout/LinearBlockProcessNumbered"/>
    <dgm:cxn modelId="{D330EFBE-AD26-4224-82AB-FB9798A35049}" type="presParOf" srcId="{A52BEA64-7175-4B21-AB27-62393C234EDD}" destId="{DD6C351D-4EBA-4112-9B1C-1A1B6ED4221D}" srcOrd="2" destOrd="0" presId="urn:microsoft.com/office/officeart/2016/7/layout/LinearBlockProcessNumbered"/>
    <dgm:cxn modelId="{8D6C83FF-8500-46F3-8100-FCCE8C5EEDB8}" type="presParOf" srcId="{DD6C351D-4EBA-4112-9B1C-1A1B6ED4221D}" destId="{0B21C0B1-17BE-4369-8146-6ED984F14A7E}" srcOrd="0" destOrd="0" presId="urn:microsoft.com/office/officeart/2016/7/layout/LinearBlockProcessNumbered"/>
    <dgm:cxn modelId="{7BFA6DC9-C477-4F29-8323-978E0AE51775}" type="presParOf" srcId="{DD6C351D-4EBA-4112-9B1C-1A1B6ED4221D}" destId="{E2C248CD-EAF1-4A89-AB6C-45AAC654CDAA}" srcOrd="1" destOrd="0" presId="urn:microsoft.com/office/officeart/2016/7/layout/LinearBlockProcessNumbered"/>
    <dgm:cxn modelId="{CF63EB78-2E6A-4962-BCF1-7A4E2CA005CA}" type="presParOf" srcId="{DD6C351D-4EBA-4112-9B1C-1A1B6ED4221D}" destId="{87E974F0-AC4E-48CF-8D66-6C281DC82E9A}" srcOrd="2" destOrd="0" presId="urn:microsoft.com/office/officeart/2016/7/layout/LinearBlockProcessNumbered"/>
    <dgm:cxn modelId="{65F40EA1-D490-4D19-AD70-94D4317964A1}" type="presParOf" srcId="{A52BEA64-7175-4B21-AB27-62393C234EDD}" destId="{A919B1D0-B39B-4F7C-BFDA-25FD33E3968A}" srcOrd="3" destOrd="0" presId="urn:microsoft.com/office/officeart/2016/7/layout/LinearBlockProcessNumbered"/>
    <dgm:cxn modelId="{1B058FCF-2547-440B-80E0-28A62D8C18B1}" type="presParOf" srcId="{A52BEA64-7175-4B21-AB27-62393C234EDD}" destId="{04A2975B-F9C1-426F-9636-5980DF77D978}" srcOrd="4" destOrd="0" presId="urn:microsoft.com/office/officeart/2016/7/layout/LinearBlockProcessNumbered"/>
    <dgm:cxn modelId="{9F7FC660-4D31-47ED-8FB4-39DB3F1A7A78}" type="presParOf" srcId="{04A2975B-F9C1-426F-9636-5980DF77D978}" destId="{94A56518-D210-49A7-857A-63051C450C90}" srcOrd="0" destOrd="0" presId="urn:microsoft.com/office/officeart/2016/7/layout/LinearBlockProcessNumbered"/>
    <dgm:cxn modelId="{DF105F73-9BA8-4435-8F74-B88543F4E628}" type="presParOf" srcId="{04A2975B-F9C1-426F-9636-5980DF77D978}" destId="{09534B07-FAF1-4C76-AC5D-1D4428E5B644}" srcOrd="1" destOrd="0" presId="urn:microsoft.com/office/officeart/2016/7/layout/LinearBlockProcessNumbered"/>
    <dgm:cxn modelId="{ABD63028-6E6D-46FA-892B-BC1FCA03A797}" type="presParOf" srcId="{04A2975B-F9C1-426F-9636-5980DF77D978}" destId="{08D332D5-DCF7-4A12-BC03-A1FF0CD7A6E0}" srcOrd="2" destOrd="0" presId="urn:microsoft.com/office/officeart/2016/7/layout/LinearBlockProcessNumbered"/>
    <dgm:cxn modelId="{3B58301E-2094-4EE5-8A1A-829C65A492AD}" type="presParOf" srcId="{A52BEA64-7175-4B21-AB27-62393C234EDD}" destId="{ECAD96AC-A645-4D3C-BBCE-02E8494E3FB0}" srcOrd="5" destOrd="0" presId="urn:microsoft.com/office/officeart/2016/7/layout/LinearBlockProcessNumbered"/>
    <dgm:cxn modelId="{75358478-9D57-44A9-B58F-BDFF98E6823A}" type="presParOf" srcId="{A52BEA64-7175-4B21-AB27-62393C234EDD}" destId="{B562F393-0D7A-4F0C-9E80-C2A5D35D32F0}" srcOrd="6" destOrd="0" presId="urn:microsoft.com/office/officeart/2016/7/layout/LinearBlockProcessNumbered"/>
    <dgm:cxn modelId="{06533E40-76CC-4D1D-B921-BEAE92683CDA}" type="presParOf" srcId="{B562F393-0D7A-4F0C-9E80-C2A5D35D32F0}" destId="{1CFD206F-8ED1-4BE0-ABF1-1A6EE01D318C}" srcOrd="0" destOrd="0" presId="urn:microsoft.com/office/officeart/2016/7/layout/LinearBlockProcessNumbered"/>
    <dgm:cxn modelId="{EEB271F6-4648-4542-A03A-A5E976B98FF7}" type="presParOf" srcId="{B562F393-0D7A-4F0C-9E80-C2A5D35D32F0}" destId="{AE79AC5F-7B11-4A03-BA5C-FE11FA5BA22F}" srcOrd="1" destOrd="0" presId="urn:microsoft.com/office/officeart/2016/7/layout/LinearBlockProcessNumbered"/>
    <dgm:cxn modelId="{2BD31AAB-FDE1-4F31-A9C5-B089C5B9FEDA}" type="presParOf" srcId="{B562F393-0D7A-4F0C-9E80-C2A5D35D32F0}" destId="{C1841EC4-9265-4707-B8E7-1E2552F3B79B}" srcOrd="2" destOrd="0" presId="urn:microsoft.com/office/officeart/2016/7/layout/LinearBlockProcessNumbered"/>
    <dgm:cxn modelId="{28678087-C758-4C46-9939-AF2D84BAA385}" type="presParOf" srcId="{A52BEA64-7175-4B21-AB27-62393C234EDD}" destId="{CE9361F9-B709-4980-BFE6-E50EEE11BA5F}" srcOrd="7" destOrd="0" presId="urn:microsoft.com/office/officeart/2016/7/layout/LinearBlockProcessNumbered"/>
    <dgm:cxn modelId="{1DE04970-83A5-4401-8510-9B0331B1924C}" type="presParOf" srcId="{A52BEA64-7175-4B21-AB27-62393C234EDD}" destId="{B78B500B-48E7-4456-8980-09B6D8EA39A7}" srcOrd="8" destOrd="0" presId="urn:microsoft.com/office/officeart/2016/7/layout/LinearBlockProcessNumbered"/>
    <dgm:cxn modelId="{842700D0-3B47-4B9E-ACC3-85B2EAB8E36A}" type="presParOf" srcId="{B78B500B-48E7-4456-8980-09B6D8EA39A7}" destId="{7035638D-F181-4C02-B38A-A2CFE30388C4}" srcOrd="0" destOrd="0" presId="urn:microsoft.com/office/officeart/2016/7/layout/LinearBlockProcessNumbered"/>
    <dgm:cxn modelId="{5756ADB3-91B3-4A09-85AF-1FE805B528C3}" type="presParOf" srcId="{B78B500B-48E7-4456-8980-09B6D8EA39A7}" destId="{4FC9DCBB-A3F0-4B32-8A42-4CFDCF5EAB07}" srcOrd="1" destOrd="0" presId="urn:microsoft.com/office/officeart/2016/7/layout/LinearBlockProcessNumbered"/>
    <dgm:cxn modelId="{90FC9645-5DFF-4260-A546-636417DB23B7}" type="presParOf" srcId="{B78B500B-48E7-4456-8980-09B6D8EA39A7}" destId="{2CA89378-9514-4BAF-A55F-90924D274D0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8EF18-1E8C-409F-BD4B-C2E7EAC5EDC5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AF21F-7444-42D5-B53A-BCDC5277FF8A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dirty="0"/>
            <a:t>Produce huge intermediate data files </a:t>
          </a:r>
          <a:endParaRPr lang="en-US" sz="4200" kern="1200" dirty="0"/>
        </a:p>
      </dsp:txBody>
      <dsp:txXfrm>
        <a:off x="585701" y="1066737"/>
        <a:ext cx="4337991" cy="2693452"/>
      </dsp:txXfrm>
    </dsp:sp>
    <dsp:sp modelId="{4C67FDC6-C4B5-41D2-A0DC-2F7BC41F790D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00ABA-B9BE-42CA-BB77-02B867C67F3C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dirty="0"/>
            <a:t>No one tool fits all organisms</a:t>
          </a:r>
          <a:endParaRPr lang="en-US" sz="4200" kern="1200" dirty="0"/>
        </a:p>
      </dsp:txBody>
      <dsp:txXfrm>
        <a:off x="6092527" y="1066737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BF1B5-3FB8-4FEA-B6E4-012A3E0A6179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728B0-40B4-4BFB-B13A-EC7C640B6C38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/>
            <a:t>Public investment requires reliable results</a:t>
          </a:r>
          <a:endParaRPr lang="en-US" sz="2200" kern="1200"/>
        </a:p>
      </dsp:txBody>
      <dsp:txXfrm>
        <a:off x="383617" y="1447754"/>
        <a:ext cx="2847502" cy="1768010"/>
      </dsp:txXfrm>
    </dsp:sp>
    <dsp:sp modelId="{939D6C45-1D36-4423-94E8-4654B5719A61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32A20-5F61-44EE-8B78-0F50B31A34F2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/>
            <a:t>Research training is NOT intended to teach a boutique set of skills only an artisan can replicate</a:t>
          </a:r>
          <a:endParaRPr lang="en-US" sz="2200" kern="1200"/>
        </a:p>
      </dsp:txBody>
      <dsp:txXfrm>
        <a:off x="3998355" y="1447754"/>
        <a:ext cx="2847502" cy="1768010"/>
      </dsp:txXfrm>
    </dsp:sp>
    <dsp:sp modelId="{6348D6AF-DBFE-461C-9F07-35E145F54669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2D62E-E563-48C4-88A8-A348BE5ABDFA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/>
            <a:t>Work is replicated and updated</a:t>
          </a:r>
          <a:endParaRPr lang="en-US" sz="2200" kern="1200"/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8314E-B9A0-41B7-B010-93D9489EF211}">
      <dsp:nvSpPr>
        <dsp:cNvPr id="0" name=""/>
        <dsp:cNvSpPr/>
      </dsp:nvSpPr>
      <dsp:spPr>
        <a:xfrm>
          <a:off x="6315" y="892698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/>
            <a:t>Analysis</a:t>
          </a:r>
          <a:r>
            <a:rPr lang="en-US" sz="2600" b="0" i="0" kern="1200" dirty="0"/>
            <a:t> </a:t>
          </a:r>
          <a:endParaRPr lang="en-US" sz="2600" kern="1200" dirty="0"/>
        </a:p>
      </dsp:txBody>
      <dsp:txXfrm>
        <a:off x="6315" y="1840334"/>
        <a:ext cx="1974242" cy="1421454"/>
      </dsp:txXfrm>
    </dsp:sp>
    <dsp:sp modelId="{ED11B078-18D8-4CDD-88AB-5863C0E6AA3A}">
      <dsp:nvSpPr>
        <dsp:cNvPr id="0" name=""/>
        <dsp:cNvSpPr/>
      </dsp:nvSpPr>
      <dsp:spPr>
        <a:xfrm>
          <a:off x="6315" y="892698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01</a:t>
          </a:r>
        </a:p>
      </dsp:txBody>
      <dsp:txXfrm>
        <a:off x="6315" y="892698"/>
        <a:ext cx="1974242" cy="947636"/>
      </dsp:txXfrm>
    </dsp:sp>
    <dsp:sp modelId="{0B21C0B1-17BE-4369-8146-6ED984F14A7E}">
      <dsp:nvSpPr>
        <dsp:cNvPr id="0" name=""/>
        <dsp:cNvSpPr/>
      </dsp:nvSpPr>
      <dsp:spPr>
        <a:xfrm>
          <a:off x="2138497" y="892698"/>
          <a:ext cx="1974242" cy="2369090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/>
            <a:t>Script</a:t>
          </a:r>
          <a:endParaRPr lang="en-US" sz="2600" b="1" kern="1200" dirty="0"/>
        </a:p>
      </dsp:txBody>
      <dsp:txXfrm>
        <a:off x="2138497" y="1840334"/>
        <a:ext cx="1974242" cy="1421454"/>
      </dsp:txXfrm>
    </dsp:sp>
    <dsp:sp modelId="{E2C248CD-EAF1-4A89-AB6C-45AAC654CDAA}">
      <dsp:nvSpPr>
        <dsp:cNvPr id="0" name=""/>
        <dsp:cNvSpPr/>
      </dsp:nvSpPr>
      <dsp:spPr>
        <a:xfrm>
          <a:off x="2138497" y="892698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02</a:t>
          </a:r>
        </a:p>
      </dsp:txBody>
      <dsp:txXfrm>
        <a:off x="2138497" y="892698"/>
        <a:ext cx="1974242" cy="947636"/>
      </dsp:txXfrm>
    </dsp:sp>
    <dsp:sp modelId="{94A56518-D210-49A7-857A-63051C450C90}">
      <dsp:nvSpPr>
        <dsp:cNvPr id="0" name=""/>
        <dsp:cNvSpPr/>
      </dsp:nvSpPr>
      <dsp:spPr>
        <a:xfrm>
          <a:off x="4270678" y="892698"/>
          <a:ext cx="1974242" cy="236909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/>
            <a:t>Data</a:t>
          </a:r>
          <a:endParaRPr lang="en-US" sz="2600" b="1" kern="1200" dirty="0"/>
        </a:p>
      </dsp:txBody>
      <dsp:txXfrm>
        <a:off x="4270678" y="1840334"/>
        <a:ext cx="1974242" cy="1421454"/>
      </dsp:txXfrm>
    </dsp:sp>
    <dsp:sp modelId="{09534B07-FAF1-4C76-AC5D-1D4428E5B644}">
      <dsp:nvSpPr>
        <dsp:cNvPr id="0" name=""/>
        <dsp:cNvSpPr/>
      </dsp:nvSpPr>
      <dsp:spPr>
        <a:xfrm>
          <a:off x="4270678" y="892698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03</a:t>
          </a:r>
        </a:p>
      </dsp:txBody>
      <dsp:txXfrm>
        <a:off x="4270678" y="892698"/>
        <a:ext cx="1974242" cy="947636"/>
      </dsp:txXfrm>
    </dsp:sp>
    <dsp:sp modelId="{1CFD206F-8ED1-4BE0-ABF1-1A6EE01D318C}">
      <dsp:nvSpPr>
        <dsp:cNvPr id="0" name=""/>
        <dsp:cNvSpPr/>
      </dsp:nvSpPr>
      <dsp:spPr>
        <a:xfrm>
          <a:off x="6402860" y="892698"/>
          <a:ext cx="1974242" cy="2369090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/>
            <a:t>Results</a:t>
          </a:r>
          <a:endParaRPr lang="en-US" sz="2600" b="1" kern="1200" dirty="0"/>
        </a:p>
      </dsp:txBody>
      <dsp:txXfrm>
        <a:off x="6402860" y="1840334"/>
        <a:ext cx="1974242" cy="1421454"/>
      </dsp:txXfrm>
    </dsp:sp>
    <dsp:sp modelId="{AE79AC5F-7B11-4A03-BA5C-FE11FA5BA22F}">
      <dsp:nvSpPr>
        <dsp:cNvPr id="0" name=""/>
        <dsp:cNvSpPr/>
      </dsp:nvSpPr>
      <dsp:spPr>
        <a:xfrm>
          <a:off x="6402860" y="892698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04</a:t>
          </a:r>
        </a:p>
      </dsp:txBody>
      <dsp:txXfrm>
        <a:off x="6402860" y="892698"/>
        <a:ext cx="1974242" cy="947636"/>
      </dsp:txXfrm>
    </dsp:sp>
    <dsp:sp modelId="{7035638D-F181-4C02-B38A-A2CFE30388C4}">
      <dsp:nvSpPr>
        <dsp:cNvPr id="0" name=""/>
        <dsp:cNvSpPr/>
      </dsp:nvSpPr>
      <dsp:spPr>
        <a:xfrm>
          <a:off x="8535042" y="892698"/>
          <a:ext cx="1974242" cy="236909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/>
            <a:t>Manuscript</a:t>
          </a:r>
          <a:endParaRPr lang="en-US" sz="2600" b="1" kern="1200" dirty="0"/>
        </a:p>
      </dsp:txBody>
      <dsp:txXfrm>
        <a:off x="8535042" y="1840334"/>
        <a:ext cx="1974242" cy="1421454"/>
      </dsp:txXfrm>
    </dsp:sp>
    <dsp:sp modelId="{4FC9DCBB-A3F0-4B32-8A42-4CFDCF5EAB07}">
      <dsp:nvSpPr>
        <dsp:cNvPr id="0" name=""/>
        <dsp:cNvSpPr/>
      </dsp:nvSpPr>
      <dsp:spPr>
        <a:xfrm>
          <a:off x="8535042" y="892698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05</a:t>
          </a:r>
        </a:p>
      </dsp:txBody>
      <dsp:txXfrm>
        <a:off x="8535042" y="892698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979B1-D3DA-F543-AFDA-D94EBC0E0AA1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E93D-05D8-FF45-93AF-76C4AE74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6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8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5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  <a:r>
              <a:rPr lang="en-US" baseline="0" dirty="0"/>
              <a:t>: </a:t>
            </a:r>
            <a:r>
              <a:rPr lang="en-US" dirty="0"/>
              <a:t>Briefly explain what a VCF</a:t>
            </a:r>
            <a:r>
              <a:rPr lang="en-US" baseline="0" dirty="0"/>
              <a:t> file is</a:t>
            </a:r>
          </a:p>
          <a:p>
            <a:endParaRPr lang="en-US" baseline="0" dirty="0"/>
          </a:p>
          <a:p>
            <a:r>
              <a:rPr lang="en-US" baseline="0" dirty="0"/>
              <a:t>VCF is tab delimited and has following parts: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metadata header starting with ##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header with 8 mandatory fields and genotypes (if called)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lines with info for variant at particular position and genotypes for this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CL: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CL: There are 3 differences between 2 VCF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3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LL: Release your code and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62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49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2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55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69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34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CL</a:t>
            </a:r>
          </a:p>
          <a:p>
            <a:r>
              <a:rPr lang="en-US" b="1" dirty="0"/>
              <a:t>for raw data: </a:t>
            </a:r>
            <a:r>
              <a:rPr lang="en-US" dirty="0"/>
              <a:t>samples name, file extension, date, additional indicators of the single end/paired</a:t>
            </a:r>
            <a:r>
              <a:rPr lang="en-US" baseline="0" dirty="0"/>
              <a:t> end reads</a:t>
            </a:r>
          </a:p>
          <a:p>
            <a:r>
              <a:rPr lang="en-US" b="1" baseline="0" dirty="0"/>
              <a:t>for figures: </a:t>
            </a:r>
            <a:r>
              <a:rPr lang="en-US" baseline="0" dirty="0"/>
              <a:t>type of plots, file extension, word describing type of plots, maybe include the analysis name</a:t>
            </a:r>
          </a:p>
          <a:p>
            <a:r>
              <a:rPr lang="en-US" b="1" baseline="0" dirty="0"/>
              <a:t>for scripts: </a:t>
            </a:r>
            <a:r>
              <a:rPr lang="en-US" baseline="0" dirty="0"/>
              <a:t>purpose of the script, file extension</a:t>
            </a:r>
          </a:p>
          <a:p>
            <a:r>
              <a:rPr lang="en-US" b="1" baseline="0" dirty="0"/>
              <a:t>for results: </a:t>
            </a:r>
            <a:r>
              <a:rPr lang="en-US" baseline="0" dirty="0"/>
              <a:t>analysis name/ abbreviation,  sample/sample group name, maybe add the date</a:t>
            </a:r>
          </a:p>
          <a:p>
            <a:r>
              <a:rPr lang="en-US" b="1" baseline="0" dirty="0"/>
              <a:t>for intermediate and final output data: </a:t>
            </a:r>
            <a:r>
              <a:rPr lang="en-US" baseline="0" dirty="0"/>
              <a:t>word indicator of analysis stage, sample name, abbreviation of the project?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CL: depend</a:t>
            </a:r>
            <a:r>
              <a:rPr lang="en-US" baseline="0" dirty="0"/>
              <a:t> on time</a:t>
            </a:r>
          </a:p>
          <a:p>
            <a:endParaRPr lang="en-US" baseline="0" dirty="0"/>
          </a:p>
          <a:p>
            <a:r>
              <a:rPr lang="en-US" baseline="0" dirty="0"/>
              <a:t>Markdown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lightweight markup language with plain text formatting syntax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easy to read in raw form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easy to create using any text editor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designed so that it can easily be converted into HTML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often used to format README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5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4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2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Difficulty </a:t>
            </a:r>
            <a:r>
              <a:rPr lang="en-US" dirty="0"/>
              <a:t>sifting through large amounts of intermediate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Tools are typically developed on a single organism and uses a specific organism as the training set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Be wary of silent errors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Example</a:t>
            </a:r>
            <a:r>
              <a:rPr lang="en-US" dirty="0"/>
              <a:t>: LD analysis filtering out columns that were completely empty (filled with “NA” values)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Package function </a:t>
            </a:r>
            <a:r>
              <a:rPr lang="en-US"/>
              <a:t>converts </a:t>
            </a:r>
            <a:r>
              <a:rPr lang="en-US" smtClean="0"/>
              <a:t>genotype </a:t>
            </a:r>
            <a:r>
              <a:rPr lang="en-US" dirty="0"/>
              <a:t>format AA to A/A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Function also converted NA to N/A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Wasn’t filtering out NA’s b/c it had been converted to N/A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2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9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80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41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E93D-05D8-FF45-93AF-76C4AE74B2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2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0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3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2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B50F-7DC1-904E-9308-EA65CD3514E5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38DA-3F7B-B34B-AB06-85358D524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4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A997B50F-7DC1-904E-9308-EA65CD3514E5}" type="datetimeFigureOut">
              <a:rPr lang="en-US" smtClean="0"/>
              <a:pPr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fld id="{B22138DA-3F7B-B34B-AB06-85358D524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hyperlink" Target="http://archives.stephaneturquay.com/wp-content/uploads/2014/12/Git-ftp.jpg" TargetMode="External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7" title="intersecting circles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9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9" name="Oval 19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1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3" name="Rectangle 22" title="ribbon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Autofit/>
          </a:bodyPr>
          <a:lstStyle/>
          <a:p>
            <a:r>
              <a:rPr lang="en-US" sz="5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Introduction to Bioinformatics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432390"/>
          </a:xfrm>
        </p:spPr>
        <p:txBody>
          <a:bodyPr>
            <a:no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Chaochih Liu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Li Lei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September 20, 2017</a:t>
            </a:r>
          </a:p>
        </p:txBody>
      </p:sp>
    </p:spTree>
    <p:extLst>
      <p:ext uri="{BB962C8B-B14F-4D97-AF65-F5344CB8AC3E}">
        <p14:creationId xmlns:p14="http://schemas.microsoft.com/office/powerpoint/2010/main" val="110718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check output produced is correct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463116-E4EE-4F77-B46A-208EC5030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8" y="1589519"/>
            <a:ext cx="10756484" cy="52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Unit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5E9522-66F1-4EF6-BFFF-ACBBF7CB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" y="2040055"/>
            <a:ext cx="10894686" cy="41593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D623369-F6B5-46FF-A9EC-9E30F68E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Bioinformatics Data Skills Chapter 1 Page 13</a:t>
            </a:r>
          </a:p>
        </p:txBody>
      </p:sp>
    </p:spTree>
    <p:extLst>
      <p:ext uri="{BB962C8B-B14F-4D97-AF65-F5344CB8AC3E}">
        <p14:creationId xmlns:p14="http://schemas.microsoft.com/office/powerpoint/2010/main" val="162701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2" y="3023658"/>
            <a:ext cx="10515600" cy="1325563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 your computer do the work for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12" y="519699"/>
            <a:ext cx="4184170" cy="20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Example: Let your computer do the work for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been a year and we have 2 versions of a VCF file</a:t>
            </a:r>
          </a:p>
          <a:p>
            <a:r>
              <a:rPr lang="en-US" dirty="0"/>
              <a:t>No notes or README file available</a:t>
            </a:r>
          </a:p>
          <a:p>
            <a:r>
              <a:rPr lang="en-US" dirty="0"/>
              <a:t>How do we figure out if these files are the same? Different? Which one to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95A85-8870-48C1-A9B1-9D99212B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1" y="3766171"/>
            <a:ext cx="8287818" cy="30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Example: Let your computer do the work for you!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5940764" cy="4689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 we figure out if these files are the same? Different? Which one to use?</a:t>
            </a:r>
          </a:p>
          <a:p>
            <a:pPr marL="0" indent="0">
              <a:buNone/>
            </a:pPr>
            <a:r>
              <a:rPr lang="en-US" sz="2200" dirty="0"/>
              <a:t>Note: VCF file is over 2000 lines long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Could try to manually compare the 2 files</a:t>
            </a:r>
          </a:p>
          <a:p>
            <a:pPr marL="514350" indent="-514350">
              <a:buAutoNum type="arabicPeriod"/>
            </a:pPr>
            <a:r>
              <a:rPr lang="en-US" dirty="0"/>
              <a:t>Could try to use Microsoft Excel</a:t>
            </a:r>
          </a:p>
          <a:p>
            <a:pPr marL="514350" indent="-514350">
              <a:buAutoNum type="arabicPeriod"/>
            </a:pPr>
            <a:r>
              <a:rPr lang="en-US" dirty="0"/>
              <a:t>Could use Unix/Linux command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77B216-C4B7-4397-9CE0-B925E03C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48" y="1690688"/>
            <a:ext cx="5389652" cy="2926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0E4F45-AA76-4A62-A086-92545A76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48" y="3790568"/>
            <a:ext cx="5389652" cy="30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Example: Let your computer do the work for you!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8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figure out if these files are the same? Different? Which one to use?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Unix/Linux command line: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5C42E1-FEA4-435C-A960-36E2EE305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6" y="4079767"/>
            <a:ext cx="11847469" cy="16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Why should research be reproducible?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3487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94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379"/>
            <a:ext cx="10515600" cy="1325563"/>
          </a:xfrm>
        </p:spPr>
        <p:txBody>
          <a:bodyPr/>
          <a:lstStyle/>
          <a:p>
            <a:r>
              <a:rPr lang="en-US" dirty="0"/>
              <a:t>How to do reproducible research?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CB36A15-C178-4DFF-994B-38DA5C9D3577}"/>
              </a:ext>
            </a:extLst>
          </p:cNvPr>
          <p:cNvGrpSpPr/>
          <p:nvPr/>
        </p:nvGrpSpPr>
        <p:grpSpPr>
          <a:xfrm>
            <a:off x="163428" y="1304184"/>
            <a:ext cx="11865144" cy="1529275"/>
            <a:chOff x="163428" y="1304184"/>
            <a:chExt cx="11865144" cy="1529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28" y="1304184"/>
              <a:ext cx="4572000" cy="15201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960" y="1304184"/>
              <a:ext cx="3036612" cy="1518306"/>
            </a:xfrm>
            <a:prstGeom prst="rect">
              <a:avLst/>
            </a:prstGeom>
          </p:spPr>
        </p:pic>
        <p:pic>
          <p:nvPicPr>
            <p:cNvPr id="8" name="Picture 4" descr="http://archives.stephaneturquay.com/wp-content/uploads/2014/12/Git-ftp.jpg">
              <a:hlinkClick r:id="rId5"/>
              <a:extLst>
                <a:ext uri="{FF2B5EF4-FFF2-40B4-BE49-F238E27FC236}">
                  <a16:creationId xmlns:a16="http://schemas.microsoft.com/office/drawing/2014/main" xmlns="" id="{479C7FF2-ED5F-4E2C-B94B-6E57F671C6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5428" y="1313269"/>
              <a:ext cx="4256532" cy="152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3DF5DE6-4992-4E8D-AFFB-09DB59310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78" y="3078625"/>
            <a:ext cx="5044446" cy="307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4726B09-5772-4178-A9E0-02310257C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078624"/>
            <a:ext cx="5683310" cy="30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19" y="770168"/>
            <a:ext cx="5542052" cy="1325563"/>
          </a:xfrm>
        </p:spPr>
        <p:txBody>
          <a:bodyPr/>
          <a:lstStyle/>
          <a:p>
            <a:r>
              <a:rPr lang="en-US" dirty="0"/>
              <a:t>Document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481" y="2095731"/>
            <a:ext cx="5542052" cy="3390671"/>
          </a:xfrm>
        </p:spPr>
        <p:txBody>
          <a:bodyPr anchor="ctr">
            <a:normAutofit/>
          </a:bodyPr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Digital notebook for analyses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README file</a:t>
            </a:r>
          </a:p>
          <a:p>
            <a:pPr lvl="1"/>
            <a:r>
              <a:rPr lang="en-US" dirty="0"/>
              <a:t>plain text-future proof format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121015-F40A-4DCC-BE47-71460759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33" y="98880"/>
            <a:ext cx="5807467" cy="3318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FB4036-FA2A-4CF8-A0F4-B032BCC16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52" y="3552370"/>
            <a:ext cx="5811748" cy="325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6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document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Your methods and workflow</a:t>
            </a:r>
          </a:p>
          <a:p>
            <a:r>
              <a:rPr lang="en-US" dirty="0"/>
              <a:t>The origin of the data</a:t>
            </a:r>
          </a:p>
          <a:p>
            <a:r>
              <a:rPr lang="en-US" dirty="0"/>
              <a:t>When you download your data</a:t>
            </a:r>
          </a:p>
          <a:p>
            <a:r>
              <a:rPr lang="en-US" dirty="0"/>
              <a:t>Data version</a:t>
            </a:r>
          </a:p>
          <a:p>
            <a:r>
              <a:rPr lang="en-US" dirty="0"/>
              <a:t>How you downloaded the data</a:t>
            </a:r>
          </a:p>
          <a:p>
            <a:r>
              <a:rPr lang="en-US" dirty="0"/>
              <a:t>The version of the software that you ran</a:t>
            </a:r>
          </a:p>
        </p:txBody>
      </p:sp>
    </p:spTree>
    <p:extLst>
      <p:ext uri="{BB962C8B-B14F-4D97-AF65-F5344CB8AC3E}">
        <p14:creationId xmlns:p14="http://schemas.microsoft.com/office/powerpoint/2010/main" val="120103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92" y="339047"/>
            <a:ext cx="4786391" cy="3589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1983" y="3928840"/>
            <a:ext cx="4896848" cy="23083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charset="0"/>
              </a:rPr>
              <a:t>Robust research </a:t>
            </a:r>
          </a:p>
          <a:p>
            <a:endParaRPr lang="en-US" sz="3600" dirty="0">
              <a:latin typeface="Arial" charset="0"/>
            </a:endParaRPr>
          </a:p>
          <a:p>
            <a:r>
              <a:rPr lang="en-US" sz="3600" dirty="0">
                <a:latin typeface="Arial" charset="0"/>
              </a:rPr>
              <a:t>Reproducible research</a:t>
            </a:r>
          </a:p>
          <a:p>
            <a:endParaRPr lang="en-US" sz="3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6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Organize your directory/repository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/>
              <a:t>Q/A? Think pair shared</a:t>
            </a:r>
          </a:p>
        </p:txBody>
      </p:sp>
    </p:spTree>
    <p:extLst>
      <p:ext uri="{BB962C8B-B14F-4D97-AF65-F5344CB8AC3E}">
        <p14:creationId xmlns:p14="http://schemas.microsoft.com/office/powerpoint/2010/main" val="967820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xmlns="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xmlns="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Example project directory</a:t>
            </a: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700771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165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only letters, numbers, underscores, and dashes</a:t>
            </a:r>
          </a:p>
          <a:p>
            <a:r>
              <a:rPr lang="en-US" dirty="0"/>
              <a:t>Use meaningful file names</a:t>
            </a:r>
          </a:p>
          <a:p>
            <a:r>
              <a:rPr lang="en-US" dirty="0"/>
              <a:t>Avoid using filenames such as: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file1.txt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plot1.txt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my_file.txt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0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400" dirty="0"/>
              <a:t>What are 3-4 essential components to include in a file name?</a:t>
            </a:r>
          </a:p>
          <a:p>
            <a:pPr lvl="1"/>
            <a:r>
              <a:rPr lang="en-US" dirty="0"/>
              <a:t>for raw data</a:t>
            </a:r>
          </a:p>
          <a:p>
            <a:pPr lvl="1"/>
            <a:r>
              <a:rPr lang="en-US" dirty="0"/>
              <a:t>for figures</a:t>
            </a:r>
          </a:p>
          <a:p>
            <a:pPr lvl="1"/>
            <a:r>
              <a:rPr lang="en-US" dirty="0"/>
              <a:t>for scripts</a:t>
            </a:r>
          </a:p>
          <a:p>
            <a:pPr lvl="1"/>
            <a:r>
              <a:rPr lang="en-US" dirty="0"/>
              <a:t>for results</a:t>
            </a:r>
          </a:p>
          <a:p>
            <a:pPr lvl="1"/>
            <a:r>
              <a:rPr lang="en-US" dirty="0"/>
              <a:t>for intermediate and final output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5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"/>
            <a:ext cx="10515600" cy="929419"/>
          </a:xfrm>
        </p:spPr>
        <p:txBody>
          <a:bodyPr/>
          <a:lstStyle/>
          <a:p>
            <a:pPr algn="ctr"/>
            <a:r>
              <a:rPr lang="en-US" dirty="0"/>
              <a:t>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4AD49C-C538-47FF-8D12-DD2F8B34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06" y="934948"/>
            <a:ext cx="8247988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23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 expansion 	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{}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[]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echo dog-{</a:t>
            </a:r>
            <a:r>
              <a:rPr lang="en-US" dirty="0" err="1">
                <a:latin typeface="Consolas" panose="020B0609020204030204" pitchFamily="49" charset="0"/>
              </a:rPr>
              <a:t>gone,bowl,bark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mkdir</a:t>
            </a:r>
            <a:r>
              <a:rPr lang="en-US" dirty="0">
                <a:latin typeface="Consolas" panose="020B0609020204030204" pitchFamily="49" charset="0"/>
              </a:rPr>
              <a:t> –p </a:t>
            </a:r>
            <a:r>
              <a:rPr lang="en-US" dirty="0" err="1">
                <a:latin typeface="Consolas" panose="020B0609020204030204" pitchFamily="49" charset="0"/>
              </a:rPr>
              <a:t>zmays-snps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mkdir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–</a:t>
            </a:r>
            <a:r>
              <a:rPr lang="en-US" dirty="0">
                <a:latin typeface="Consolas" panose="020B0609020204030204" pitchFamily="49" charset="0"/>
              </a:rPr>
              <a:t>p </a:t>
            </a:r>
            <a:r>
              <a:rPr lang="en-US" dirty="0" err="1">
                <a:latin typeface="Consolas" panose="020B0609020204030204" pitchFamily="49" charset="0"/>
              </a:rPr>
              <a:t>zmays-snps</a:t>
            </a:r>
            <a:r>
              <a:rPr lang="en-US" dirty="0">
                <a:latin typeface="Consolas" panose="020B0609020204030204" pitchFamily="49" charset="0"/>
              </a:rPr>
              <a:t>/{</a:t>
            </a:r>
            <a:r>
              <a:rPr lang="en-US" dirty="0" err="1">
                <a:latin typeface="Consolas" panose="020B0609020204030204" pitchFamily="49" charset="0"/>
              </a:rPr>
              <a:t>data,script,analysis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 expansion 	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{}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[]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ls *R2.fastq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ls </a:t>
            </a:r>
            <a:r>
              <a:rPr lang="en-US" dirty="0" err="1">
                <a:latin typeface="Consolas" panose="020B0609020204030204" pitchFamily="49" charset="0"/>
              </a:rPr>
              <a:t>zmays</a:t>
            </a:r>
            <a:r>
              <a:rPr lang="en-US" dirty="0">
                <a:latin typeface="Consolas" panose="020B0609020204030204" pitchFamily="49" charset="0"/>
              </a:rPr>
              <a:t>{A,B,C}_R{1,2}.</a:t>
            </a:r>
            <a:r>
              <a:rPr lang="en-US" dirty="0" err="1">
                <a:latin typeface="Consolas" panose="020B0609020204030204" pitchFamily="49" charset="0"/>
              </a:rPr>
              <a:t>fastq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08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 expansion 	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*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{}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[]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 ls </a:t>
            </a:r>
            <a:r>
              <a:rPr lang="en-US" dirty="0" err="1">
                <a:latin typeface="Consolas" panose="020B0609020204030204" pitchFamily="49" charset="0"/>
              </a:rPr>
              <a:t>zmays</a:t>
            </a:r>
            <a:r>
              <a:rPr lang="en-US" dirty="0">
                <a:latin typeface="Consolas" panose="020B0609020204030204" pitchFamily="49" charset="0"/>
              </a:rPr>
              <a:t>[AB]_R1.fastq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Why do we need robust research?</a:t>
            </a:r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4862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06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 descr="A close up of a sig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28436" r="2" b="8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" y="2426013"/>
            <a:ext cx="12191979" cy="20059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trust your tools</a:t>
            </a:r>
            <a:br>
              <a:rPr lang="en-US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data)!</a:t>
            </a:r>
          </a:p>
        </p:txBody>
      </p:sp>
    </p:spTree>
    <p:extLst>
      <p:ext uri="{BB962C8B-B14F-4D97-AF65-F5344CB8AC3E}">
        <p14:creationId xmlns:p14="http://schemas.microsoft.com/office/powerpoint/2010/main" val="143030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Q &amp; 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172911" cy="4486275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3600" dirty="0">
                <a:ea typeface="Arial" charset="0"/>
                <a:cs typeface="Arial" charset="0"/>
              </a:rPr>
              <a:t>do you</a:t>
            </a: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 check if your wet lab experiment works?</a:t>
            </a:r>
          </a:p>
          <a:p>
            <a:pPr marL="0" indent="0">
              <a:buNone/>
            </a:pPr>
            <a:endParaRPr lang="en-US" sz="3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e.g., PCR products are expected?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11" y="1690688"/>
            <a:ext cx="4180889" cy="4773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0" y="6464300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Courtesy from https://</a:t>
            </a:r>
            <a:r>
              <a:rPr lang="en-US" sz="1200" dirty="0" err="1"/>
              <a:t>www.yourgenome.org</a:t>
            </a:r>
            <a:r>
              <a:rPr lang="en-US" sz="1200" dirty="0"/>
              <a:t>/facts/what-is-gel-electrophoresis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161122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70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How to check if the output produced by your tools is correct?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52603"/>
            <a:ext cx="10515600" cy="272265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>
                <a:ea typeface="Arial" charset="0"/>
                <a:cs typeface="Arial" charset="0"/>
              </a:rPr>
              <a:t>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andomly pick several data points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dirty="0">
                <a:ea typeface="Arial" charset="0"/>
                <a:cs typeface="Arial" charset="0"/>
              </a:rPr>
              <a:t>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et code test code</a:t>
            </a:r>
          </a:p>
        </p:txBody>
      </p:sp>
    </p:spTree>
    <p:extLst>
      <p:ext uri="{BB962C8B-B14F-4D97-AF65-F5344CB8AC3E}">
        <p14:creationId xmlns:p14="http://schemas.microsoft.com/office/powerpoint/2010/main" val="110024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F2C9082-48D2-47D8-8078-40101FC36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332" y="1851790"/>
            <a:ext cx="11369337" cy="4235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check output produced is correct</a:t>
            </a:r>
          </a:p>
        </p:txBody>
      </p:sp>
    </p:spTree>
    <p:extLst>
      <p:ext uri="{BB962C8B-B14F-4D97-AF65-F5344CB8AC3E}">
        <p14:creationId xmlns:p14="http://schemas.microsoft.com/office/powerpoint/2010/main" val="214419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check output produced is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919F71-5240-4502-AB5E-7B1B0512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566"/>
            <a:ext cx="12192000" cy="21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check output produced is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F4BE46-4CE2-4F2A-A97F-38599F58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83" y="1566221"/>
            <a:ext cx="10748435" cy="53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772</Words>
  <Application>Microsoft Macintosh PowerPoint</Application>
  <PresentationFormat>Widescreen</PresentationFormat>
  <Paragraphs>194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Consolas</vt:lpstr>
      <vt:lpstr>Mangal</vt:lpstr>
      <vt:lpstr>Arial</vt:lpstr>
      <vt:lpstr>Office Theme</vt:lpstr>
      <vt:lpstr>Introduction to Bioinformatics</vt:lpstr>
      <vt:lpstr>PowerPoint Presentation</vt:lpstr>
      <vt:lpstr>Why do we need robust research?</vt:lpstr>
      <vt:lpstr>Never trust your tools (or data)!</vt:lpstr>
      <vt:lpstr>Q &amp; A? </vt:lpstr>
      <vt:lpstr>How to check if the output produced by your tools is correct?</vt:lpstr>
      <vt:lpstr>Example: check output produced is correct</vt:lpstr>
      <vt:lpstr>Example: check output produced is correct</vt:lpstr>
      <vt:lpstr>Example: check output produced is correct</vt:lpstr>
      <vt:lpstr>Example: check output produced is correct</vt:lpstr>
      <vt:lpstr>Unit testing</vt:lpstr>
      <vt:lpstr>Let your computer do the work for you!</vt:lpstr>
      <vt:lpstr>Example: Let your computer do the work for you!</vt:lpstr>
      <vt:lpstr>Example: Let your computer do the work for you!</vt:lpstr>
      <vt:lpstr>Example: Let your computer do the work for you!</vt:lpstr>
      <vt:lpstr>Why should research be reproducible?</vt:lpstr>
      <vt:lpstr>How to do reproducible research?</vt:lpstr>
      <vt:lpstr>Document everything</vt:lpstr>
      <vt:lpstr>What do we mean by document everything?</vt:lpstr>
      <vt:lpstr>Organize your directory/repository </vt:lpstr>
      <vt:lpstr>Example project directory</vt:lpstr>
      <vt:lpstr>File naming</vt:lpstr>
      <vt:lpstr>Group activity</vt:lpstr>
      <vt:lpstr>Markdown</vt:lpstr>
      <vt:lpstr>Shell tricks</vt:lpstr>
      <vt:lpstr>Shell tricks</vt:lpstr>
      <vt:lpstr>Shell tricks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Bioinformatics</dc:title>
  <dc:creator>Li Lei</dc:creator>
  <cp:lastModifiedBy>Chaochih Liu</cp:lastModifiedBy>
  <cp:revision>105</cp:revision>
  <dcterms:created xsi:type="dcterms:W3CDTF">2017-09-18T02:59:26Z</dcterms:created>
  <dcterms:modified xsi:type="dcterms:W3CDTF">2017-09-20T14:57:19Z</dcterms:modified>
</cp:coreProperties>
</file>